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0" r:id="rId2"/>
    <p:sldId id="338" r:id="rId3"/>
    <p:sldId id="326" r:id="rId4"/>
    <p:sldId id="327" r:id="rId5"/>
    <p:sldId id="328" r:id="rId6"/>
    <p:sldId id="329" r:id="rId7"/>
    <p:sldId id="334" r:id="rId8"/>
    <p:sldId id="330" r:id="rId9"/>
    <p:sldId id="331" r:id="rId10"/>
    <p:sldId id="332" r:id="rId11"/>
    <p:sldId id="333" r:id="rId12"/>
    <p:sldId id="335" r:id="rId13"/>
    <p:sldId id="336" r:id="rId14"/>
    <p:sldId id="33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quota </a:t>
              </a:r>
              <a:r>
                <a:rPr lang="ko-KR" altLang="en-US" sz="2400" b="1" dirty="0" smtClean="0">
                  <a:latin typeface="+mn-ea"/>
                </a:rPr>
                <a:t>설정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91414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 홈에 </a:t>
            </a:r>
            <a:r>
              <a:rPr lang="ko-KR" altLang="en-US" b="1" dirty="0" err="1" smtClean="0"/>
              <a:t>쿼타</a:t>
            </a:r>
            <a:r>
              <a:rPr lang="ko-KR" altLang="en-US" b="1" dirty="0" smtClean="0"/>
              <a:t> 설정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6" y="4436240"/>
            <a:ext cx="6693077" cy="18785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7310" y="1333098"/>
            <a:ext cx="8936690" cy="2943225"/>
            <a:chOff x="315855" y="1319351"/>
            <a:chExt cx="8936690" cy="29432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55" y="1319351"/>
              <a:ext cx="6296025" cy="29432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76280" y="1319351"/>
              <a:ext cx="32960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용 파일시스템이 </a:t>
              </a:r>
              <a:r>
                <a:rPr lang="ko-KR" altLang="en-US" sz="1100" b="1" dirty="0" err="1" smtClean="0">
                  <a:solidFill>
                    <a:srgbClr val="FF0000"/>
                  </a:solidFill>
                  <a:latin typeface="+mn-ea"/>
                </a:rPr>
                <a:t>마운트된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디렉터리로 이동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6280" y="1567184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끄기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10867" y="2681769"/>
              <a:ext cx="2138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파일시스템의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관련 체크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6279" y="2376714"/>
              <a:ext cx="25202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생성된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관련 파일을 모두 삭제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6279" y="2115104"/>
              <a:ext cx="2138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파일시스템의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관련 체크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41546" y="2955022"/>
              <a:ext cx="15744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관련 파일 생성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41546" y="3244113"/>
              <a:ext cx="2710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소유자 외 접근 불가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100" b="1" dirty="0" err="1" smtClean="0">
                  <a:solidFill>
                    <a:srgbClr val="FF0000"/>
                  </a:solidFill>
                  <a:latin typeface="+mn-ea"/>
                </a:rPr>
                <a:t>퍼미션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설정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38491" y="3700074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  <a:latin typeface="+mn-ea"/>
                </a:rPr>
                <a:t>quota</a:t>
              </a:r>
              <a:r>
                <a:rPr lang="ko-KR" altLang="en-US" sz="1100" b="1" dirty="0" smtClean="0">
                  <a:solidFill>
                    <a:srgbClr val="FF0000"/>
                  </a:solidFill>
                  <a:latin typeface="+mn-ea"/>
                </a:rPr>
                <a:t> 시작</a:t>
              </a:r>
              <a:endParaRPr lang="ko-KR" altLang="en-US" sz="11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4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948" y="9022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사용자별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쿼타</a:t>
            </a:r>
            <a:r>
              <a:rPr lang="ko-KR" altLang="en-US" b="1" dirty="0" smtClean="0"/>
              <a:t> 할당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389144"/>
            <a:ext cx="4362450" cy="285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2" y="1792446"/>
            <a:ext cx="8317773" cy="633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43" y="3010985"/>
            <a:ext cx="7550397" cy="33828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171" y="26446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사용자별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쿼타</a:t>
            </a:r>
            <a:r>
              <a:rPr lang="ko-KR" altLang="en-US" b="1" dirty="0" smtClean="0"/>
              <a:t> 초과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4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5849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quota </a:t>
            </a:r>
            <a:r>
              <a:rPr lang="ko-KR" altLang="en-US" b="1" dirty="0" smtClean="0"/>
              <a:t>내용 확인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460231"/>
            <a:ext cx="6248400" cy="1362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3" y="3933056"/>
            <a:ext cx="8107265" cy="9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176" y="92542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quota </a:t>
            </a:r>
            <a:r>
              <a:rPr lang="ko-KR" altLang="en-US" b="1" dirty="0" smtClean="0"/>
              <a:t>확인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0" y="1374811"/>
            <a:ext cx="7733680" cy="22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11" y="108262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기존 등록된 사용자 </a:t>
            </a:r>
            <a:r>
              <a:rPr lang="en-US" altLang="ko-KR" b="1" dirty="0" smtClean="0"/>
              <a:t>quota</a:t>
            </a:r>
            <a:r>
              <a:rPr lang="ko-KR" altLang="en-US" b="1" dirty="0" smtClean="0"/>
              <a:t>와 동일한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할당</a:t>
            </a:r>
            <a:r>
              <a:rPr lang="en-US" altLang="ko-KR" b="1" dirty="0" smtClean="0"/>
              <a:t> </a:t>
            </a:r>
            <a:endParaRPr lang="ko-KR" altLang="en-US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1043" b="88404"/>
          <a:stretch/>
        </p:blipFill>
        <p:spPr>
          <a:xfrm>
            <a:off x="395536" y="1532019"/>
            <a:ext cx="4104456" cy="3128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50745"/>
            <a:ext cx="8562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quota </a:t>
            </a:r>
            <a:r>
              <a:rPr lang="ko-KR" altLang="en-US" sz="800" b="1" dirty="0">
                <a:latin typeface="+mn-ea"/>
              </a:rPr>
              <a:t>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01" y="83671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</a:t>
            </a:r>
            <a:r>
              <a:rPr lang="en-US" altLang="ko-KR" b="1" dirty="0">
                <a:latin typeface="+mn-ea"/>
              </a:rPr>
              <a:t>quota </a:t>
            </a:r>
            <a:r>
              <a:rPr lang="ko-KR" altLang="en-US" b="1" dirty="0" smtClean="0">
                <a:latin typeface="+mn-ea"/>
              </a:rPr>
              <a:t>설정 순서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02184"/>
              </p:ext>
            </p:extLst>
          </p:nvPr>
        </p:nvGraphicFramePr>
        <p:xfrm>
          <a:off x="359531" y="1340768"/>
          <a:ext cx="8424937" cy="4941689"/>
        </p:xfrm>
        <a:graphic>
          <a:graphicData uri="http://schemas.openxmlformats.org/drawingml/2006/table">
            <a:tbl>
              <a:tblPr/>
              <a:tblGrid>
                <a:gridCol w="2088233"/>
                <a:gridCol w="6336704"/>
              </a:tblGrid>
              <a:tr h="345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작업 순서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fsta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fstab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 부분에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관련 부분 추가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재부팅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또는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하기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mount  –o  remount  /home</a:t>
                      </a:r>
                      <a:endParaRPr lang="ko-KR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quota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생성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 적용 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기록파일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(DB)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quotacheck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 시스템의 디스크 사용 상태를 검색하고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현재 디스크 사용 테이블을 작성하여 테이블의 정보를 파일 시스템의 디스크 사용량 할당 파일에 기록된 테이블의 정보와 비교하여 불일치 시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사용량 할당 파일인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aquota.user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,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aquota.group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파일을 최신 상태로 갱신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quotaon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quotaoff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quota DB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파일을 활성화 및 비활성화 시킴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개인별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quota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설정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edquota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명령어 사용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edquota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 [username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groupname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-u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사용자 디스크 할당량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-g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그룹 디스크 할당량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-t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디스크 할당량 유예기간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-p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디스크 할당량 설정을 다른 사용자와 동일하게 설정</a:t>
                      </a:r>
                      <a:endParaRPr lang="ko-KR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quota </a:t>
            </a:r>
            <a:r>
              <a:rPr lang="ko-KR" altLang="en-US" sz="800" b="1" dirty="0">
                <a:latin typeface="+mn-ea"/>
              </a:rPr>
              <a:t>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142" y="91008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</a:t>
            </a:r>
            <a:r>
              <a:rPr lang="en-US" altLang="ko-KR" b="1" dirty="0">
                <a:latin typeface="+mn-ea"/>
              </a:rPr>
              <a:t>quota </a:t>
            </a:r>
            <a:r>
              <a:rPr lang="ko-KR" altLang="en-US" b="1" dirty="0">
                <a:latin typeface="+mn-ea"/>
              </a:rPr>
              <a:t>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460" y="1325261"/>
            <a:ext cx="191590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1.</a:t>
            </a:r>
            <a:r>
              <a:rPr lang="ko-KR" altLang="en-US" sz="1300" dirty="0" smtClean="0"/>
              <a:t>하드 </a:t>
            </a:r>
            <a:r>
              <a:rPr lang="ko-KR" altLang="en-US" sz="1300" dirty="0"/>
              <a:t>디스크 </a:t>
            </a:r>
            <a:r>
              <a:rPr lang="en-US" altLang="ko-KR" sz="1300" dirty="0"/>
              <a:t>1</a:t>
            </a:r>
            <a:r>
              <a:rPr lang="ko-KR" altLang="en-US" sz="1300" dirty="0" smtClean="0"/>
              <a:t>개 추가</a:t>
            </a:r>
            <a:endParaRPr lang="en-US" altLang="ko-KR" sz="1300" dirty="0" smtClean="0"/>
          </a:p>
          <a:p>
            <a:pPr>
              <a:spcBef>
                <a:spcPct val="0"/>
              </a:spcBef>
            </a:pPr>
            <a:endParaRPr lang="en-US" altLang="ko-KR" sz="1300" dirty="0"/>
          </a:p>
          <a:p>
            <a:pPr>
              <a:spcBef>
                <a:spcPct val="0"/>
              </a:spcBef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부팅하기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30" y="750883"/>
            <a:ext cx="5395540" cy="54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309" y="940475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파티션 나누기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815" y="1386033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61" y="1196752"/>
            <a:ext cx="5475947" cy="50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171" y="97828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latin typeface="+mn-ea"/>
              </a:rPr>
              <a:t>사용자 전용 디스크 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파티션 </a:t>
            </a:r>
            <a:r>
              <a:rPr lang="ko-KR" altLang="en-US" b="1" dirty="0" smtClean="0">
                <a:latin typeface="+mn-ea"/>
              </a:rPr>
              <a:t>나누기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777" y="1884854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83" y="1301454"/>
            <a:ext cx="3400425" cy="30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83" y="1676817"/>
            <a:ext cx="5702709" cy="4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836" y="940371"/>
            <a:ext cx="23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파일시스템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포멧</a:t>
            </a:r>
            <a:r>
              <a:rPr lang="en-US" altLang="ko-KR" b="1" dirty="0" smtClean="0"/>
              <a:t>)</a:t>
            </a:r>
            <a:endParaRPr lang="ko-KR" altLang="en-US" b="1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52021"/>
            <a:ext cx="7629181" cy="47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444" y="9581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마운트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4" y="2221430"/>
            <a:ext cx="3286125" cy="27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4" y="2577713"/>
            <a:ext cx="8109164" cy="19140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44" y="1383894"/>
            <a:ext cx="4733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6" y="3284984"/>
            <a:ext cx="8158447" cy="29634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3" y="2032296"/>
            <a:ext cx="5410200" cy="809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483" y="963570"/>
            <a:ext cx="450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 계정 </a:t>
            </a:r>
            <a:r>
              <a:rPr lang="ko-KR" altLang="en-US" b="1" dirty="0" smtClean="0"/>
              <a:t>생성 </a:t>
            </a:r>
            <a:r>
              <a:rPr lang="en-US" altLang="ko-KR" b="1" dirty="0" smtClean="0"/>
              <a:t>: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홈 디렉터리를  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userhome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en-US" altLang="ko-KR" b="1" dirty="0" err="1" smtClean="0">
                <a:latin typeface="+mn-ea"/>
              </a:rPr>
              <a:t>choi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로 생성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47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66691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하드디스크에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설정 </a:t>
            </a:r>
            <a:r>
              <a:rPr lang="ko-KR" altLang="en-US" b="1" dirty="0" smtClean="0"/>
              <a:t>가능하도록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옵션 </a:t>
            </a:r>
            <a:r>
              <a:rPr lang="ko-KR" altLang="en-US" b="1" dirty="0" smtClean="0"/>
              <a:t>등록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9" y="1796213"/>
            <a:ext cx="8887849" cy="18769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6" y="1459471"/>
            <a:ext cx="3286125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2" y="4148455"/>
            <a:ext cx="55816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332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260</cp:revision>
  <dcterms:created xsi:type="dcterms:W3CDTF">2018-08-02T13:04:12Z</dcterms:created>
  <dcterms:modified xsi:type="dcterms:W3CDTF">2020-01-02T09:51:50Z</dcterms:modified>
</cp:coreProperties>
</file>