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0" r:id="rId2"/>
    <p:sldId id="326" r:id="rId3"/>
    <p:sldId id="32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6693056" y="3653837"/>
              <a:ext cx="364777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199479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LVM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993" y="897367"/>
            <a:ext cx="396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1.</a:t>
            </a:r>
            <a:r>
              <a:rPr lang="en-US" altLang="ko-KR" dirty="0" smtClean="0"/>
              <a:t> </a:t>
            </a:r>
            <a:r>
              <a:rPr lang="en-US" altLang="ko-KR" b="1" dirty="0"/>
              <a:t>LVM (Logical Volume Manager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55" name="직사각형 54"/>
          <p:cNvSpPr/>
          <p:nvPr/>
        </p:nvSpPr>
        <p:spPr>
          <a:xfrm>
            <a:off x="423669" y="1353375"/>
            <a:ext cx="8324795" cy="2507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0"/>
              </a:spcBef>
              <a:buFontTx/>
              <a:buChar char="-"/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LVM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의미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하드 디스크를  좀 더 효율적이고 유연하게 관리할 수 있는 프로그램을 의미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spcBef>
                <a:spcPct val="0"/>
              </a:spcBef>
              <a:buFontTx/>
              <a:buChar char="-"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&lt;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용어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1) PV (Physical Volume :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물리적 볼륨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: 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/sda1,  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/sdb1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과 같은 하드디스크의 파티션을 의미한다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2) VG (Volume Group :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볼륨 그룹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: PV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를 합쳐서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개의 물리적 그룹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(PV)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를 만드는 것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3) LV (Logical Volume :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논리적 볼륨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: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리눅스에서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하드 디스크를 사용하기 위해서 파티션을 생성하듯이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LVM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에서도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			VG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를 나누어 파티션을 생성하는 것을 의미한다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09602" y="5013176"/>
            <a:ext cx="8324795" cy="1033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여러 하드디스크를 합쳐서 한 파일시스템으로 사용하는 것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작은 용량의 하드디스크 여러 개를 연결해 큰 용량의 하드디스크 한 개처럼 사용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하는 것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서버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운영시에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대용량의 별도 저장 공간이 필요할 때 활용한다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0171" y="4548329"/>
            <a:ext cx="447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2.</a:t>
            </a:r>
            <a:r>
              <a:rPr lang="en-US" altLang="ko-KR" dirty="0" smtClean="0"/>
              <a:t> </a:t>
            </a:r>
            <a:r>
              <a:rPr lang="en-US" altLang="ko-KR" b="1" dirty="0"/>
              <a:t>LVM (Logical Volume Manager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특징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467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LVM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LVM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993" y="897367"/>
            <a:ext cx="506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●</a:t>
            </a:r>
            <a:r>
              <a:rPr lang="en-US" altLang="ko-KR" dirty="0"/>
              <a:t> </a:t>
            </a:r>
            <a:r>
              <a:rPr lang="en-US" altLang="ko-KR" b="1" dirty="0"/>
              <a:t>LVM (Logical Volume </a:t>
            </a:r>
            <a:r>
              <a:rPr lang="en-US" altLang="ko-KR" b="1"/>
              <a:t>Manager</a:t>
            </a:r>
            <a:r>
              <a:rPr lang="en-US" altLang="ko-KR" b="1" smtClean="0"/>
              <a:t>)</a:t>
            </a:r>
            <a:r>
              <a:rPr lang="ko-KR" altLang="en-US" b="1" smtClean="0"/>
              <a:t>작업</a:t>
            </a:r>
            <a:r>
              <a:rPr lang="ko-KR" altLang="en-US" b="1" smtClean="0"/>
              <a:t> </a:t>
            </a:r>
            <a:r>
              <a:rPr lang="en-US" altLang="ko-KR" b="1" dirty="0" smtClean="0"/>
              <a:t>Flow</a:t>
            </a:r>
            <a:endParaRPr lang="en-US" altLang="ko-KR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364993" y="2645625"/>
            <a:ext cx="8337742" cy="3298620"/>
            <a:chOff x="364992" y="2583663"/>
            <a:chExt cx="8423777" cy="330765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80335" y="3766396"/>
              <a:ext cx="936104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/dev/</a:t>
              </a:r>
              <a:r>
                <a:rPr lang="en-US" altLang="ko-KR" sz="1100" b="1" dirty="0" err="1" smtClean="0">
                  <a:solidFill>
                    <a:schemeClr val="tx1"/>
                  </a:solidFill>
                </a:rPr>
                <a:t>sda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80335" y="4287042"/>
              <a:ext cx="936104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/dev/</a:t>
              </a:r>
              <a:r>
                <a:rPr lang="en-US" altLang="ko-KR" sz="1100" b="1" dirty="0" err="1" smtClean="0">
                  <a:solidFill>
                    <a:schemeClr val="tx1"/>
                  </a:solidFill>
                </a:rPr>
                <a:t>sdb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80335" y="4818559"/>
              <a:ext cx="936104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/dev/</a:t>
              </a:r>
              <a:r>
                <a:rPr lang="en-US" altLang="ko-KR" sz="1100" b="1" dirty="0" err="1" smtClean="0">
                  <a:solidFill>
                    <a:schemeClr val="tx1"/>
                  </a:solidFill>
                </a:rPr>
                <a:t>sdc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4992" y="539462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하드 디스크</a:t>
              </a:r>
              <a:endParaRPr lang="en-US" altLang="ko-KR" sz="1200" b="1" dirty="0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1428090" y="3839558"/>
              <a:ext cx="365454" cy="315989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1428090" y="4345071"/>
              <a:ext cx="365454" cy="315989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1428090" y="4876588"/>
              <a:ext cx="365454" cy="315989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893843" y="3762700"/>
              <a:ext cx="936104" cy="43204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/dev/sda1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893843" y="4283346"/>
              <a:ext cx="936104" cy="43204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/dev/sdb2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893843" y="4814863"/>
              <a:ext cx="936104" cy="43204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/dev/sdc3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3544" y="5394623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파티션 나누기</a:t>
              </a:r>
              <a:endParaRPr lang="en-US" altLang="ko-KR" sz="1200" b="1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2956042" y="3839558"/>
              <a:ext cx="365454" cy="315989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956042" y="4345071"/>
              <a:ext cx="365454" cy="315989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2956042" y="4876588"/>
              <a:ext cx="365454" cy="315989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566070" y="3762700"/>
              <a:ext cx="936104" cy="43204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/dev/sda1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566070" y="4283346"/>
              <a:ext cx="936104" cy="43204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/dev/sdb2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566070" y="4814863"/>
              <a:ext cx="936104" cy="43204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/dev/sdc3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40410" y="3594423"/>
              <a:ext cx="1180678" cy="18002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19355" y="5411961"/>
              <a:ext cx="829531" cy="462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Physical </a:t>
              </a:r>
            </a:p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Volume</a:t>
              </a:r>
              <a:endParaRPr lang="en-US" altLang="ko-K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80209" y="3583765"/>
              <a:ext cx="1180678" cy="1800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99393" y="4403993"/>
              <a:ext cx="3625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vg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979529" y="3657951"/>
              <a:ext cx="1061764" cy="7725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/dev/vg/lg1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16699" y="3583765"/>
              <a:ext cx="1180678" cy="18002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07571" y="5428387"/>
              <a:ext cx="740909" cy="462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Logical</a:t>
              </a:r>
            </a:p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Volume</a:t>
              </a:r>
              <a:endParaRPr lang="en-US" altLang="ko-K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979529" y="4533317"/>
              <a:ext cx="1061764" cy="7725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/dev/vg/lg2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>
              <a:off x="7170629" y="3827822"/>
              <a:ext cx="365454" cy="315989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른쪽 화살표 37"/>
            <p:cNvSpPr/>
            <p:nvPr/>
          </p:nvSpPr>
          <p:spPr>
            <a:xfrm>
              <a:off x="7170629" y="4333335"/>
              <a:ext cx="365454" cy="315989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오른쪽 화살표 38"/>
            <p:cNvSpPr/>
            <p:nvPr/>
          </p:nvSpPr>
          <p:spPr>
            <a:xfrm>
              <a:off x="7170629" y="4864852"/>
              <a:ext cx="365454" cy="315989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670921" y="3657951"/>
              <a:ext cx="1061764" cy="7725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1100" b="1" dirty="0" err="1" smtClean="0">
                  <a:solidFill>
                    <a:schemeClr val="tx1"/>
                  </a:solidFill>
                </a:rPr>
                <a:t>mnt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/mp1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608091" y="3583765"/>
              <a:ext cx="1180678" cy="18002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7670921" y="4533317"/>
              <a:ext cx="1061764" cy="7725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/</a:t>
              </a:r>
              <a:r>
                <a:rPr lang="en-US" altLang="ko-KR" sz="1100" b="1" dirty="0" err="1" smtClean="0">
                  <a:solidFill>
                    <a:schemeClr val="tx1"/>
                  </a:solidFill>
                </a:rPr>
                <a:t>mnt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/mp2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94125" y="541196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파일 시스템</a:t>
              </a:r>
              <a:endParaRPr lang="en-US" altLang="ko-KR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72560" y="5411961"/>
              <a:ext cx="795974" cy="462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Volume 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Group</a:t>
              </a:r>
              <a:endParaRPr lang="en-US" altLang="ko-K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아래로 구부러진 화살표 9"/>
            <p:cNvSpPr/>
            <p:nvPr/>
          </p:nvSpPr>
          <p:spPr>
            <a:xfrm>
              <a:off x="1236011" y="3308925"/>
              <a:ext cx="738181" cy="213846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14064" y="2612434"/>
              <a:ext cx="535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fdisk</a:t>
              </a:r>
              <a:endParaRPr lang="en-US" altLang="ko-KR" sz="1200" b="1" dirty="0" smtClean="0"/>
            </a:p>
            <a:p>
              <a:endParaRPr lang="en-US" altLang="ko-KR" sz="1200" b="1" dirty="0" smtClean="0"/>
            </a:p>
            <a:p>
              <a:r>
                <a:rPr lang="en-US" altLang="ko-KR" sz="1200" b="1" dirty="0" smtClean="0"/>
                <a:t>LVM</a:t>
              </a:r>
              <a:endParaRPr lang="en-US" altLang="ko-KR" sz="1200" b="1" dirty="0"/>
            </a:p>
          </p:txBody>
        </p:sp>
        <p:sp>
          <p:nvSpPr>
            <p:cNvPr id="47" name="아래로 구부러진 화살표 46"/>
            <p:cNvSpPr/>
            <p:nvPr/>
          </p:nvSpPr>
          <p:spPr>
            <a:xfrm>
              <a:off x="2769677" y="3323135"/>
              <a:ext cx="738181" cy="213846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33496" y="2981766"/>
              <a:ext cx="810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pvcreate</a:t>
              </a:r>
              <a:endParaRPr lang="en-US" altLang="ko-KR" sz="1200" b="1" dirty="0"/>
            </a:p>
          </p:txBody>
        </p:sp>
        <p:sp>
          <p:nvSpPr>
            <p:cNvPr id="49" name="아래로 구부러진 화살표 48"/>
            <p:cNvSpPr/>
            <p:nvPr/>
          </p:nvSpPr>
          <p:spPr>
            <a:xfrm>
              <a:off x="4231193" y="3289749"/>
              <a:ext cx="738181" cy="213846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95011" y="2981766"/>
              <a:ext cx="8099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vgcreate</a:t>
              </a:r>
              <a:endParaRPr lang="en-US" altLang="ko-KR" sz="1200" b="1" dirty="0"/>
            </a:p>
          </p:txBody>
        </p:sp>
        <p:sp>
          <p:nvSpPr>
            <p:cNvPr id="51" name="아래로 구부러진 화살표 50"/>
            <p:cNvSpPr/>
            <p:nvPr/>
          </p:nvSpPr>
          <p:spPr>
            <a:xfrm>
              <a:off x="5547930" y="3268966"/>
              <a:ext cx="738181" cy="213846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11748" y="2960983"/>
              <a:ext cx="769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lgcreate</a:t>
              </a:r>
              <a:endParaRPr lang="en-US" altLang="ko-KR" sz="1200" b="1" dirty="0"/>
            </a:p>
          </p:txBody>
        </p:sp>
        <p:sp>
          <p:nvSpPr>
            <p:cNvPr id="53" name="아래로 구부러진 화살표 52"/>
            <p:cNvSpPr/>
            <p:nvPr/>
          </p:nvSpPr>
          <p:spPr>
            <a:xfrm>
              <a:off x="6984265" y="3268966"/>
              <a:ext cx="738181" cy="213846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2240" y="2583663"/>
              <a:ext cx="11047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m</a:t>
              </a:r>
              <a:r>
                <a:rPr lang="en-US" altLang="ko-KR" sz="1200" b="1" dirty="0" err="1" smtClean="0"/>
                <a:t>kfs</a:t>
              </a:r>
              <a:r>
                <a:rPr lang="en-US" altLang="ko-KR" sz="1200" b="1" dirty="0" smtClean="0"/>
                <a:t> –t ext4</a:t>
              </a:r>
            </a:p>
            <a:p>
              <a:endParaRPr lang="en-US" altLang="ko-KR" sz="1200" b="1" dirty="0"/>
            </a:p>
            <a:p>
              <a:r>
                <a:rPr lang="en-US" altLang="ko-KR" sz="1200" b="1" dirty="0" smtClean="0"/>
                <a:t>     mount</a:t>
              </a:r>
              <a:endParaRPr lang="en-US" altLang="ko-KR" sz="12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422267" y="1483043"/>
            <a:ext cx="8324795" cy="789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파티션 나누기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 PV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 VG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LV 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+mn-ea"/>
              </a:rPr>
              <a:t>포멧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→ mount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45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215</Words>
  <Application>Microsoft Office PowerPoint</Application>
  <PresentationFormat>화면 슬라이드 쇼(4:3)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229</cp:revision>
  <dcterms:created xsi:type="dcterms:W3CDTF">2018-08-02T13:04:12Z</dcterms:created>
  <dcterms:modified xsi:type="dcterms:W3CDTF">2020-01-02T10:16:11Z</dcterms:modified>
</cp:coreProperties>
</file>