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24" r:id="rId3"/>
    <p:sldId id="325" r:id="rId4"/>
    <p:sldId id="326" r:id="rId5"/>
    <p:sldId id="327" r:id="rId6"/>
    <p:sldId id="335" r:id="rId7"/>
    <p:sldId id="336" r:id="rId8"/>
    <p:sldId id="338" r:id="rId9"/>
    <p:sldId id="333" r:id="rId10"/>
    <p:sldId id="337" r:id="rId11"/>
    <p:sldId id="334" r:id="rId12"/>
    <p:sldId id="328" r:id="rId13"/>
    <p:sldId id="329" r:id="rId14"/>
    <p:sldId id="339" r:id="rId15"/>
    <p:sldId id="340" r:id="rId16"/>
    <p:sldId id="341" r:id="rId17"/>
    <p:sldId id="34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RAID </a:t>
              </a:r>
              <a:r>
                <a:rPr lang="ko-KR" altLang="en-US" sz="2400" b="1" dirty="0" smtClean="0">
                  <a:latin typeface="+mn-ea"/>
                </a:rPr>
                <a:t>구성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507" y="1308849"/>
            <a:ext cx="20345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3.raid </a:t>
            </a:r>
            <a:r>
              <a:rPr lang="ko-KR" altLang="en-US" sz="1300" b="1" dirty="0" smtClean="0">
                <a:latin typeface="+mn-ea"/>
              </a:rPr>
              <a:t>확인</a:t>
            </a:r>
            <a:r>
              <a:rPr lang="en-US" altLang="ko-KR" sz="1300" b="1" dirty="0" smtClean="0">
                <a:latin typeface="+mn-ea"/>
              </a:rPr>
              <a:t>(</a:t>
            </a:r>
            <a:r>
              <a:rPr lang="ko-KR" altLang="en-US" sz="1300" b="1" dirty="0" smtClean="0">
                <a:latin typeface="+mn-ea"/>
              </a:rPr>
              <a:t>자세히 보기</a:t>
            </a:r>
            <a:r>
              <a:rPr lang="en-US" altLang="ko-KR" sz="1300" b="1" dirty="0" smtClean="0">
                <a:latin typeface="+mn-ea"/>
              </a:rPr>
              <a:t>)</a:t>
            </a:r>
            <a:endParaRPr lang="en-US" altLang="ko-KR" sz="13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17" y="880334"/>
            <a:ext cx="5608854" cy="54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11400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4</a:t>
            </a:r>
            <a:r>
              <a:rPr lang="en-US" altLang="ko-KR" sz="1300" dirty="0" smtClean="0"/>
              <a:t>. RAID </a:t>
            </a:r>
            <a:r>
              <a:rPr lang="ko-KR" altLang="en-US" sz="1300" dirty="0" smtClean="0"/>
              <a:t>포맷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93" y="1377050"/>
            <a:ext cx="6696115" cy="49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754" y="1615412"/>
            <a:ext cx="824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5.</a:t>
            </a:r>
            <a:r>
              <a:rPr lang="ko-KR" altLang="en-US" sz="1300" b="1" dirty="0" err="1" smtClean="0">
                <a:latin typeface="+mn-ea"/>
              </a:rPr>
              <a:t>마운트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91" y="1955879"/>
            <a:ext cx="7993340" cy="28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/>
              <a:t>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436" y="1383577"/>
            <a:ext cx="31509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6. </a:t>
            </a:r>
            <a:r>
              <a:rPr lang="ko-KR" altLang="en-US" sz="1300" b="1" dirty="0" err="1" smtClean="0">
                <a:latin typeface="+mn-ea"/>
              </a:rPr>
              <a:t>부팅시</a:t>
            </a:r>
            <a:r>
              <a:rPr lang="ko-KR" altLang="en-US" sz="1300" b="1" dirty="0" smtClean="0">
                <a:latin typeface="+mn-ea"/>
              </a:rPr>
              <a:t> 자동 </a:t>
            </a:r>
            <a:r>
              <a:rPr lang="ko-KR" altLang="en-US" sz="1300" b="1" dirty="0" err="1" smtClean="0">
                <a:latin typeface="+mn-ea"/>
              </a:rPr>
              <a:t>마운트</a:t>
            </a:r>
            <a:r>
              <a:rPr lang="ko-KR" altLang="en-US" sz="1300" b="1" dirty="0" smtClean="0">
                <a:latin typeface="+mn-ea"/>
              </a:rPr>
              <a:t> </a:t>
            </a:r>
            <a:r>
              <a:rPr lang="en-US" altLang="ko-KR" sz="1300" b="1" dirty="0" smtClean="0">
                <a:latin typeface="+mn-ea"/>
              </a:rPr>
              <a:t>(# vi /</a:t>
            </a:r>
            <a:r>
              <a:rPr lang="en-US" altLang="ko-KR" sz="1300" b="1" dirty="0" err="1" smtClean="0">
                <a:latin typeface="+mn-ea"/>
              </a:rPr>
              <a:t>etc</a:t>
            </a:r>
            <a:r>
              <a:rPr lang="en-US" altLang="ko-KR" sz="1300" b="1" dirty="0" smtClean="0">
                <a:latin typeface="+mn-ea"/>
              </a:rPr>
              <a:t>/</a:t>
            </a:r>
            <a:r>
              <a:rPr lang="en-US" altLang="ko-KR" sz="1300" b="1" dirty="0" err="1" smtClean="0">
                <a:latin typeface="+mn-ea"/>
              </a:rPr>
              <a:t>fstab</a:t>
            </a:r>
            <a:r>
              <a:rPr lang="en-US" altLang="ko-KR" sz="1300" b="1" dirty="0" smtClean="0">
                <a:latin typeface="+mn-ea"/>
              </a:rPr>
              <a:t>)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9" y="1769832"/>
            <a:ext cx="2636748" cy="236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6" y="4758305"/>
            <a:ext cx="2497118" cy="2619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89" y="2048570"/>
            <a:ext cx="8341529" cy="23450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06" y="5868510"/>
            <a:ext cx="6257925" cy="285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189" y="5482734"/>
            <a:ext cx="26196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- RAID </a:t>
            </a:r>
            <a:r>
              <a:rPr lang="ko-KR" altLang="en-US" sz="1300" b="1" dirty="0" smtClean="0">
                <a:latin typeface="+mn-ea"/>
              </a:rPr>
              <a:t>정보를 설정 파일에 추가</a:t>
            </a:r>
            <a:endParaRPr lang="ko-KR" altLang="en-US" sz="13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3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RAID </a:t>
              </a:r>
              <a:r>
                <a:rPr lang="ko-KR" altLang="en-US" sz="2400" b="1" dirty="0" smtClean="0">
                  <a:latin typeface="+mn-ea"/>
                </a:rPr>
                <a:t>제거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 smtClean="0">
                <a:latin typeface="+mn-ea"/>
              </a:rPr>
              <a:t>제거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636" y="91008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smtClean="0">
                <a:latin typeface="+mn-ea"/>
              </a:rPr>
              <a:t>RAID </a:t>
            </a:r>
            <a:r>
              <a:rPr lang="ko-KR" altLang="en-US" b="1" dirty="0" smtClean="0">
                <a:latin typeface="+mn-ea"/>
              </a:rPr>
              <a:t>구성 제거 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341" y="1437547"/>
            <a:ext cx="12987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1. mount </a:t>
            </a:r>
            <a:r>
              <a:rPr lang="ko-KR" altLang="en-US" sz="1300" b="1" dirty="0" smtClean="0">
                <a:latin typeface="+mn-ea"/>
              </a:rPr>
              <a:t>해제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133" y="2190667"/>
            <a:ext cx="11393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2. Raid stop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2133" y="4071857"/>
            <a:ext cx="1384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3. Raid remove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583" y="4771038"/>
            <a:ext cx="17082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4. zero superblock 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583" y="5746970"/>
            <a:ext cx="20136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5. </a:t>
            </a:r>
            <a:r>
              <a:rPr lang="ko-KR" altLang="en-US" sz="1300" b="1" dirty="0" smtClean="0">
                <a:latin typeface="+mn-ea"/>
              </a:rPr>
              <a:t>파티션 나눈 것 삭제</a:t>
            </a:r>
            <a:r>
              <a:rPr lang="en-US" altLang="ko-KR" sz="1300" b="1" dirty="0" smtClean="0">
                <a:latin typeface="+mn-ea"/>
              </a:rPr>
              <a:t> 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133" y="6086515"/>
            <a:ext cx="36094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6. vi /</a:t>
            </a:r>
            <a:r>
              <a:rPr lang="en-US" altLang="ko-KR" sz="1300" b="1" dirty="0" err="1" smtClean="0">
                <a:latin typeface="+mn-ea"/>
              </a:rPr>
              <a:t>etc</a:t>
            </a:r>
            <a:r>
              <a:rPr lang="en-US" altLang="ko-KR" sz="1300" b="1" dirty="0" smtClean="0">
                <a:latin typeface="+mn-ea"/>
              </a:rPr>
              <a:t>/</a:t>
            </a:r>
            <a:r>
              <a:rPr lang="en-US" altLang="ko-KR" sz="1300" b="1" dirty="0" err="1" smtClean="0">
                <a:latin typeface="+mn-ea"/>
              </a:rPr>
              <a:t>fstab</a:t>
            </a:r>
            <a:r>
              <a:rPr lang="en-US" altLang="ko-KR" sz="1300" b="1" dirty="0" smtClean="0">
                <a:latin typeface="+mn-ea"/>
              </a:rPr>
              <a:t>  </a:t>
            </a:r>
            <a:r>
              <a:rPr lang="ko-KR" altLang="en-US" sz="1300" b="1" dirty="0" smtClean="0">
                <a:latin typeface="+mn-ea"/>
              </a:rPr>
              <a:t>자동 </a:t>
            </a:r>
            <a:r>
              <a:rPr lang="ko-KR" altLang="en-US" sz="1300" b="1" dirty="0" err="1" smtClean="0">
                <a:latin typeface="+mn-ea"/>
              </a:rPr>
              <a:t>마운트</a:t>
            </a:r>
            <a:r>
              <a:rPr lang="ko-KR" altLang="en-US" sz="1300" b="1" dirty="0" smtClean="0">
                <a:latin typeface="+mn-ea"/>
              </a:rPr>
              <a:t> 설정 부분 삭제</a:t>
            </a:r>
            <a:r>
              <a:rPr lang="en-US" altLang="ko-KR" sz="1300" b="1" dirty="0" smtClean="0">
                <a:latin typeface="+mn-ea"/>
              </a:rPr>
              <a:t> </a:t>
            </a:r>
            <a:endParaRPr lang="ko-KR" altLang="en-US" sz="13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15" y="1755834"/>
            <a:ext cx="3533775" cy="295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7" y="2479108"/>
            <a:ext cx="5297413" cy="14754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72" y="4357912"/>
            <a:ext cx="4486275" cy="3143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72" y="5052487"/>
            <a:ext cx="6838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910089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err="1" smtClean="0"/>
              <a:t>fdisk</a:t>
            </a:r>
            <a:r>
              <a:rPr lang="en-US" altLang="ko-KR" b="1" dirty="0" smtClean="0"/>
              <a:t> /dev/</a:t>
            </a:r>
            <a:r>
              <a:rPr lang="en-US" altLang="ko-KR" b="1" dirty="0" err="1" smtClean="0"/>
              <a:t>sdb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파티션 나눈 것 삭제</a:t>
            </a:r>
            <a:endParaRPr lang="ko-KR" altLang="en-US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6384826" cy="48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8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614" y="910089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err="1" smtClean="0"/>
              <a:t>fdisk</a:t>
            </a:r>
            <a:r>
              <a:rPr lang="en-US" altLang="ko-KR" b="1" dirty="0" smtClean="0"/>
              <a:t> /dev/</a:t>
            </a:r>
            <a:r>
              <a:rPr lang="en-US" altLang="ko-KR" b="1" dirty="0" err="1" smtClean="0"/>
              <a:t>sdc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파티션 나눈 것 삭제</a:t>
            </a:r>
            <a:endParaRPr lang="ko-KR" altLang="en-US" b="1" dirty="0"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95" y="1340768"/>
            <a:ext cx="6552771" cy="493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62330" y="827030"/>
            <a:ext cx="8145277" cy="5457837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None/>
            </a:pPr>
            <a:r>
              <a:rPr lang="en-US" altLang="ko-KR" sz="1200" b="1" dirty="0"/>
              <a:t>● RAID (Redundancy Array Inexpensive Disk)</a:t>
            </a:r>
            <a:endParaRPr lang="en-US" altLang="ko-KR" sz="1200" b="1" dirty="0" smtClean="0"/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하드 추가</a:t>
            </a:r>
            <a:r>
              <a:rPr lang="en-US" altLang="ko-KR" sz="1200" b="1" dirty="0" smtClean="0"/>
              <a:t>        </a:t>
            </a:r>
            <a:r>
              <a:rPr lang="en-US" altLang="ko-KR" sz="1200" b="1" dirty="0" err="1" smtClean="0"/>
              <a:t>sdb</a:t>
            </a:r>
            <a:r>
              <a:rPr lang="en-US" altLang="ko-KR" sz="1200" b="1" dirty="0" smtClean="0"/>
              <a:t> , </a:t>
            </a:r>
            <a:r>
              <a:rPr lang="en-US" altLang="ko-KR" sz="1200" b="1" dirty="0" err="1" smtClean="0"/>
              <a:t>sdc</a:t>
            </a:r>
            <a:r>
              <a:rPr lang="en-US" altLang="ko-KR" sz="1200" b="1" dirty="0" smtClean="0"/>
              <a:t> ...</a:t>
            </a:r>
          </a:p>
          <a:p>
            <a:pPr>
              <a:buNone/>
            </a:pPr>
            <a:r>
              <a:rPr lang="en-US" altLang="ko-KR" sz="1200" b="1" dirty="0" smtClean="0"/>
              <a:t>        </a:t>
            </a:r>
            <a:endParaRPr lang="en-US" altLang="ko-KR" sz="1200" b="1" dirty="0"/>
          </a:p>
          <a:p>
            <a:pPr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2.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구성</a:t>
            </a:r>
          </a:p>
          <a:p>
            <a:pPr>
              <a:buNone/>
            </a:pPr>
            <a:r>
              <a:rPr lang="ko-KR" altLang="en-US" sz="1200" b="1" dirty="0" smtClean="0"/>
              <a:t>  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#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mdadm</a:t>
            </a:r>
            <a:r>
              <a:rPr lang="en-US" altLang="ko-KR" sz="1200" b="1" dirty="0" smtClean="0"/>
              <a:t>  </a:t>
            </a:r>
            <a:r>
              <a:rPr lang="en-US" altLang="ko-KR" sz="1200" b="1" dirty="0"/>
              <a:t>-C   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 -l  [level]  -n  [</a:t>
            </a:r>
            <a:r>
              <a:rPr lang="ko-KR" altLang="en-US" sz="1200" b="1" dirty="0"/>
              <a:t>개수</a:t>
            </a:r>
            <a:r>
              <a:rPr lang="en-US" altLang="ko-KR" sz="1200" b="1" dirty="0"/>
              <a:t>] [</a:t>
            </a:r>
            <a:r>
              <a:rPr lang="ko-KR" altLang="en-US" sz="1200" b="1" dirty="0"/>
              <a:t>구성원 하드</a:t>
            </a:r>
            <a:r>
              <a:rPr lang="en-US" altLang="ko-KR" sz="1200" b="1" dirty="0"/>
              <a:t>] [</a:t>
            </a:r>
            <a:r>
              <a:rPr lang="ko-KR" altLang="en-US" sz="1200" b="1" dirty="0"/>
              <a:t>구성원 하드</a:t>
            </a:r>
            <a:r>
              <a:rPr lang="en-US" altLang="ko-KR" sz="1200" b="1" dirty="0"/>
              <a:t>]...</a:t>
            </a:r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3. 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/>
              <a:t> 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#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mdadm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–D </a:t>
            </a:r>
            <a:r>
              <a:rPr lang="en-US" altLang="ko-KR" sz="1200" b="1" dirty="0"/>
              <a:t> 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</a:t>
            </a:r>
            <a:endParaRPr lang="ko-KR" altLang="en-US" sz="1200" b="1" kern="0" dirty="0" smtClean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4. </a:t>
            </a:r>
            <a:r>
              <a:rPr lang="en-US" altLang="ko-KR" sz="1200" b="1" dirty="0">
                <a:solidFill>
                  <a:srgbClr val="FF0000"/>
                </a:solidFill>
              </a:rPr>
              <a:t>RAID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포맷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    # </a:t>
            </a:r>
            <a:r>
              <a:rPr lang="en-US" altLang="ko-KR" sz="1200" b="1" kern="0" dirty="0">
                <a:solidFill>
                  <a:srgbClr val="000000"/>
                </a:solidFill>
              </a:rPr>
              <a:t>mkfs.ext4  </a:t>
            </a:r>
            <a:r>
              <a:rPr lang="en-US" altLang="ko-KR" sz="1200" b="1" dirty="0"/>
              <a:t>[raid</a:t>
            </a:r>
            <a:r>
              <a:rPr lang="ko-KR" altLang="en-US" sz="1200" b="1" dirty="0" err="1"/>
              <a:t>장치명</a:t>
            </a:r>
            <a:r>
              <a:rPr lang="en-US" altLang="ko-KR" sz="1200" b="1" dirty="0"/>
              <a:t>] 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endParaRPr lang="en-US" altLang="ko-KR" sz="1200" b="1" kern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5.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포인트 생성 및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>
                <a:solidFill>
                  <a:srgbClr val="000000"/>
                </a:solidFill>
              </a:rPr>
              <a:t>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    #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mkdir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 [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m.p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 smtClean="0">
                <a:solidFill>
                  <a:srgbClr val="000000"/>
                </a:solidFill>
              </a:rPr>
              <a:t>      # mount [raid </a:t>
            </a:r>
            <a:r>
              <a:rPr lang="ko-KR" altLang="en-US" sz="1200" b="1" kern="0" dirty="0" err="1" smtClean="0">
                <a:solidFill>
                  <a:srgbClr val="000000"/>
                </a:solidFill>
              </a:rPr>
              <a:t>장치명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 [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m.p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]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dirty="0" smtClean="0">
                <a:solidFill>
                  <a:srgbClr val="FF0000"/>
                </a:solidFill>
              </a:rPr>
              <a:t>6.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부팅시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자동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 #vi 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fstab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)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200" b="1" kern="0" dirty="0" err="1">
                <a:solidFill>
                  <a:srgbClr val="000000"/>
                </a:solidFill>
              </a:rPr>
              <a:t>장치명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r>
              <a:rPr lang="ko-KR" altLang="en-US" sz="1200" b="1" kern="0" dirty="0" err="1" smtClean="0">
                <a:solidFill>
                  <a:srgbClr val="000000"/>
                </a:solidFill>
              </a:rPr>
              <a:t>마운트</a:t>
            </a:r>
            <a:r>
              <a:rPr lang="ko-KR" altLang="en-US" sz="1200" b="1" kern="0" dirty="0" smtClean="0">
                <a:solidFill>
                  <a:srgbClr val="000000"/>
                </a:solidFill>
              </a:rPr>
              <a:t> 포인트      포맷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  <a:r>
              <a:rPr lang="ko-KR" altLang="en-US" sz="1200" b="1" kern="0" dirty="0" smtClean="0">
                <a:solidFill>
                  <a:srgbClr val="000000"/>
                </a:solidFill>
              </a:rPr>
              <a:t>설정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dump  </a:t>
            </a:r>
            <a:r>
              <a:rPr lang="en-US" altLang="ko-KR" sz="1200" b="1" kern="0" dirty="0" err="1" smtClean="0">
                <a:solidFill>
                  <a:srgbClr val="000000"/>
                </a:solidFill>
              </a:rPr>
              <a:t>fsck</a:t>
            </a:r>
            <a:r>
              <a:rPr lang="ko-KR" altLang="en-US" sz="1200" b="1" kern="0" dirty="0">
                <a:solidFill>
                  <a:srgbClr val="000000"/>
                </a:solidFill>
              </a:rPr>
              <a:t>	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200" b="1" kern="0" dirty="0" err="1" smtClean="0">
                <a:solidFill>
                  <a:srgbClr val="000000"/>
                </a:solidFill>
              </a:rPr>
              <a:t>dev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/md0       /raid0      ext4    </a:t>
            </a:r>
            <a:r>
              <a:rPr lang="en-US" altLang="ko-KR" sz="1200" b="1" kern="0" dirty="0">
                <a:solidFill>
                  <a:srgbClr val="000000"/>
                </a:solidFill>
              </a:rPr>
              <a:t>defaults      </a:t>
            </a:r>
            <a:r>
              <a:rPr lang="en-US" altLang="ko-KR" sz="1200" b="1" kern="0" dirty="0" smtClean="0">
                <a:solidFill>
                  <a:srgbClr val="000000"/>
                </a:solidFill>
              </a:rPr>
              <a:t>1      2</a:t>
            </a:r>
            <a:endParaRPr lang="en-US" altLang="ko-KR" sz="12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200" b="1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4509120"/>
            <a:ext cx="361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mdadm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-D -s [raid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] : raid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의 식별 번호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이름 확인</a:t>
            </a:r>
          </a:p>
          <a:p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mdadm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-D -s [raid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] &gt; /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mdadm.conf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레이드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</a:t>
            </a:r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설정파일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330" y="6038646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en-US" altLang="ko-KR" sz="1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fstab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수정 후 꼭  </a:t>
            </a:r>
            <a:r>
              <a:rPr lang="en-US" altLang="ko-KR" sz="10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mount –a 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확인 할 것</a:t>
            </a:r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015" y="291450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- detail</a:t>
            </a:r>
            <a:endParaRPr lang="ko-KR" altLang="en-US" sz="1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19672" y="2132856"/>
            <a:ext cx="1845783" cy="256184"/>
            <a:chOff x="1604281" y="2348880"/>
            <a:chExt cx="1845783" cy="256184"/>
          </a:xfrm>
        </p:grpSpPr>
        <p:sp>
          <p:nvSpPr>
            <p:cNvPr id="14" name="TextBox 13"/>
            <p:cNvSpPr txBox="1"/>
            <p:nvPr/>
          </p:nvSpPr>
          <p:spPr>
            <a:xfrm>
              <a:off x="1604281" y="2348880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--create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08" y="2358843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--level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3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235" y="948909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 </a:t>
            </a:r>
            <a:r>
              <a:rPr lang="en-US" altLang="ko-KR" b="1" dirty="0" smtClean="0">
                <a:latin typeface="+mn-ea"/>
              </a:rPr>
              <a:t>Linear RAID 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8080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/>
              <a:t>1.</a:t>
            </a:r>
            <a:r>
              <a:rPr lang="ko-KR" altLang="en-US" sz="1300" b="1" dirty="0" smtClean="0"/>
              <a:t>하드 </a:t>
            </a:r>
            <a:r>
              <a:rPr lang="ko-KR" altLang="en-US" sz="1300" b="1" dirty="0"/>
              <a:t>디스크 </a:t>
            </a:r>
            <a:r>
              <a:rPr lang="en-US" altLang="ko-KR" sz="1300" b="1" dirty="0"/>
              <a:t>2</a:t>
            </a:r>
            <a:r>
              <a:rPr lang="ko-KR" altLang="en-US" sz="1300" b="1" dirty="0" smtClean="0"/>
              <a:t>개 </a:t>
            </a:r>
            <a:r>
              <a:rPr lang="ko-KR" altLang="en-US" sz="1300" b="1" dirty="0" smtClean="0"/>
              <a:t>추가 </a:t>
            </a:r>
            <a:r>
              <a:rPr lang="en-US" altLang="ko-KR" sz="1300" b="1" dirty="0" smtClean="0"/>
              <a:t>(1G, 2G)</a:t>
            </a:r>
            <a:endParaRPr lang="ko-KR" altLang="en-US" sz="1300" b="1" dirty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/</a:t>
            </a:r>
            <a:r>
              <a:rPr lang="en-US" altLang="ko-KR" sz="1300" b="1" dirty="0" err="1"/>
              <a:t>dev</a:t>
            </a:r>
            <a:r>
              <a:rPr lang="en-US" altLang="ko-KR" sz="1300" b="1" dirty="0"/>
              <a:t>/</a:t>
            </a:r>
            <a:r>
              <a:rPr lang="en-US" altLang="ko-KR" sz="1300" b="1" dirty="0" err="1"/>
              <a:t>sdb</a:t>
            </a:r>
            <a:r>
              <a:rPr lang="en-US" altLang="ko-KR" sz="1300" b="1" dirty="0"/>
              <a:t>	</a:t>
            </a:r>
            <a:r>
              <a:rPr lang="en-US" altLang="ko-KR" sz="1300" b="1" dirty="0" smtClean="0"/>
              <a:t>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sdc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2.raid </a:t>
            </a:r>
            <a:r>
              <a:rPr lang="en-US" altLang="ko-KR" sz="1300" b="1" dirty="0" smtClean="0"/>
              <a:t>level</a:t>
            </a:r>
            <a:r>
              <a:rPr lang="ko-KR" altLang="en-US" sz="1300" b="1" dirty="0" smtClean="0"/>
              <a:t>을 </a:t>
            </a:r>
            <a:r>
              <a:rPr lang="en-US" altLang="ko-KR" sz="1300" b="1" dirty="0" smtClean="0"/>
              <a:t>linear, </a:t>
            </a:r>
            <a:r>
              <a:rPr lang="ko-KR" altLang="en-US" sz="1300" b="1" dirty="0" smtClean="0"/>
              <a:t>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/md9 </a:t>
            </a:r>
            <a:r>
              <a:rPr lang="ko-KR" altLang="en-US" sz="1300" b="1" dirty="0"/>
              <a:t>라는 이름의 </a:t>
            </a:r>
            <a:r>
              <a:rPr lang="en-US" altLang="ko-KR" sz="1300" b="1" dirty="0" smtClean="0"/>
              <a:t>linear raid </a:t>
            </a:r>
            <a:r>
              <a:rPr lang="ko-KR" altLang="en-US" sz="1300" b="1" dirty="0" smtClean="0"/>
              <a:t>구성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-</a:t>
            </a:r>
            <a:r>
              <a:rPr lang="en-US" altLang="ko-KR" sz="1300" b="1" dirty="0" err="1"/>
              <a:t>mdadm</a:t>
            </a:r>
            <a:r>
              <a:rPr lang="en-US" altLang="ko-KR" sz="1300" b="1" dirty="0"/>
              <a:t> </a:t>
            </a:r>
            <a:r>
              <a:rPr lang="en-US" altLang="ko-KR" sz="1300" b="1" dirty="0" smtClean="0"/>
              <a:t>–C   </a:t>
            </a:r>
            <a:r>
              <a:rPr lang="en-US" altLang="ko-KR" sz="1300" b="1" dirty="0"/>
              <a:t>/</a:t>
            </a:r>
            <a:r>
              <a:rPr lang="en-US" altLang="ko-KR" sz="1300" b="1" dirty="0" err="1"/>
              <a:t>dev</a:t>
            </a:r>
            <a:r>
              <a:rPr lang="en-US" altLang="ko-KR" sz="1300" b="1" dirty="0"/>
              <a:t>/md9  </a:t>
            </a:r>
            <a:r>
              <a:rPr lang="en-US" altLang="ko-KR" sz="1300" b="1" dirty="0" smtClean="0"/>
              <a:t>--</a:t>
            </a:r>
            <a:r>
              <a:rPr lang="en-US" altLang="ko-KR" sz="1300" b="1" dirty="0"/>
              <a:t>level=linear –raid-devices=2 /</a:t>
            </a:r>
            <a:r>
              <a:rPr lang="en-US" altLang="ko-KR" sz="1300" b="1" dirty="0" err="1"/>
              <a:t>dev</a:t>
            </a:r>
            <a:r>
              <a:rPr lang="en-US" altLang="ko-KR" sz="1300" b="1" dirty="0"/>
              <a:t>/sdb1  /</a:t>
            </a:r>
            <a:r>
              <a:rPr lang="en-US" altLang="ko-KR" sz="1300" b="1" dirty="0" err="1"/>
              <a:t>dev</a:t>
            </a:r>
            <a:r>
              <a:rPr lang="en-US" altLang="ko-KR" sz="1300" b="1" dirty="0"/>
              <a:t>/sdc1</a:t>
            </a:r>
          </a:p>
          <a:p>
            <a:pPr>
              <a:spcBef>
                <a:spcPct val="0"/>
              </a:spcBef>
            </a:pP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-</a:t>
            </a:r>
            <a:r>
              <a:rPr lang="en-US" altLang="ko-KR" sz="1300" b="1" dirty="0" err="1"/>
              <a:t>mdadm</a:t>
            </a:r>
            <a:r>
              <a:rPr lang="en-US" altLang="ko-KR" sz="1300" b="1" dirty="0"/>
              <a:t> -C </a:t>
            </a:r>
            <a:r>
              <a:rPr lang="en-US" altLang="ko-KR" sz="1300" b="1" dirty="0" smtClean="0"/>
              <a:t> 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/md9  </a:t>
            </a:r>
            <a:r>
              <a:rPr lang="en-US" altLang="ko-KR" sz="1300" b="1" dirty="0"/>
              <a:t>-l 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9  </a:t>
            </a:r>
            <a:r>
              <a:rPr lang="en-US" altLang="ko-KR" sz="1300" b="1" dirty="0"/>
              <a:t>-n </a:t>
            </a:r>
            <a:r>
              <a:rPr lang="en-US" altLang="ko-KR" sz="1300" b="1" dirty="0" smtClean="0"/>
              <a:t> 2 /dev/</a:t>
            </a:r>
            <a:r>
              <a:rPr lang="en-US" altLang="ko-KR" sz="1300" b="1" dirty="0" err="1" smtClean="0"/>
              <a:t>sd</a:t>
            </a:r>
            <a:r>
              <a:rPr lang="en-US" altLang="ko-KR" sz="1300" b="1" dirty="0" smtClean="0"/>
              <a:t>[b-c]</a:t>
            </a: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/>
              <a:t>(</a:t>
            </a:r>
            <a:r>
              <a:rPr lang="ko-KR" altLang="en-US" sz="1300" b="1" dirty="0" smtClean="0"/>
              <a:t>같은 것은 </a:t>
            </a:r>
            <a:r>
              <a:rPr lang="en-US" altLang="ko-KR" sz="1300" b="1" dirty="0"/>
              <a:t>[b-e]</a:t>
            </a:r>
            <a:r>
              <a:rPr lang="ko-KR" altLang="en-US" sz="1300" b="1" dirty="0"/>
              <a:t>로 </a:t>
            </a:r>
            <a:r>
              <a:rPr lang="ko-KR" altLang="en-US" sz="1300" b="1" dirty="0" smtClean="0"/>
              <a:t>묶어</a:t>
            </a:r>
            <a:r>
              <a:rPr lang="ko-KR" altLang="en-US" sz="1300" b="1" dirty="0" smtClean="0"/>
              <a:t>줘도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된다</a:t>
            </a:r>
            <a:r>
              <a:rPr lang="en-US" altLang="ko-KR" sz="1300" b="1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3. /</a:t>
            </a:r>
            <a:r>
              <a:rPr lang="en-US" altLang="ko-KR" sz="1300" b="1" dirty="0" smtClean="0"/>
              <a:t>raid9 </a:t>
            </a:r>
            <a:r>
              <a:rPr lang="ko-KR" altLang="en-US" sz="1300" b="1" dirty="0"/>
              <a:t>에 </a:t>
            </a:r>
            <a:r>
              <a:rPr lang="ko-KR" altLang="en-US" sz="1300" b="1" dirty="0" err="1" smtClean="0"/>
              <a:t>마운트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ko-KR" altLang="en-US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#mkfs.ex4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/md9</a:t>
            </a:r>
            <a:r>
              <a:rPr lang="en-US" altLang="ko-KR" sz="1300" b="1" dirty="0" smtClean="0"/>
              <a:t>		 </a:t>
            </a:r>
            <a:r>
              <a:rPr lang="en-US" altLang="ko-KR" sz="1300" b="1" dirty="0" smtClean="0"/>
              <a:t>(raid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포맷</a:t>
            </a:r>
            <a:r>
              <a:rPr lang="en-US" altLang="ko-KR" sz="1300" b="1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</a:t>
            </a:r>
            <a:r>
              <a:rPr lang="en-US" altLang="ko-KR" sz="1300" b="1" dirty="0" err="1" smtClean="0"/>
              <a:t>mkdir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/</a:t>
            </a:r>
            <a:r>
              <a:rPr lang="en-US" altLang="ko-KR" sz="1300" b="1" dirty="0" err="1" smtClean="0"/>
              <a:t>linearraid</a:t>
            </a:r>
            <a:r>
              <a:rPr lang="en-US" altLang="ko-KR" sz="1300" b="1" dirty="0" smtClean="0"/>
              <a:t> </a:t>
            </a:r>
            <a:r>
              <a:rPr lang="en-US" altLang="ko-KR" sz="1300" b="1" dirty="0" smtClean="0"/>
              <a:t>(</a:t>
            </a:r>
            <a:r>
              <a:rPr lang="en-US" altLang="ko-KR" sz="1300" b="1" dirty="0" err="1" smtClean="0"/>
              <a:t>m.p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생성</a:t>
            </a:r>
            <a:r>
              <a:rPr lang="en-US" altLang="ko-KR" sz="1300" b="1" dirty="0" smtClean="0"/>
              <a:t>)</a:t>
            </a:r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#mount </a:t>
            </a:r>
            <a:r>
              <a:rPr lang="en-US" altLang="ko-KR" sz="1300" b="1" dirty="0"/>
              <a:t>/</a:t>
            </a:r>
            <a:r>
              <a:rPr lang="en-US" altLang="ko-KR" sz="1300" b="1" dirty="0" err="1" smtClean="0"/>
              <a:t>dev</a:t>
            </a:r>
            <a:r>
              <a:rPr lang="en-US" altLang="ko-KR" sz="1300" b="1" dirty="0" smtClean="0"/>
              <a:t>/md9  /</a:t>
            </a:r>
            <a:r>
              <a:rPr lang="en-US" altLang="ko-KR" sz="1300" b="1" dirty="0" err="1" smtClean="0"/>
              <a:t>linearraid</a:t>
            </a:r>
            <a:endParaRPr lang="en-US" altLang="ko-KR" sz="1300" b="1" dirty="0" smtClean="0"/>
          </a:p>
          <a:p>
            <a:pPr>
              <a:spcBef>
                <a:spcPct val="0"/>
              </a:spcBef>
            </a:pPr>
            <a:endParaRPr lang="en-US" altLang="ko-KR" sz="1300" b="1" dirty="0"/>
          </a:p>
          <a:p>
            <a:pPr>
              <a:spcBef>
                <a:spcPct val="0"/>
              </a:spcBef>
            </a:pPr>
            <a:r>
              <a:rPr lang="en-US" altLang="ko-KR" sz="1300" b="1" dirty="0" smtClean="0"/>
              <a:t>4.fstab</a:t>
            </a:r>
            <a:r>
              <a:rPr lang="ko-KR" altLang="en-US" sz="1300" b="1" dirty="0" smtClean="0"/>
              <a:t>등록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17282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321" y="910089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</a:t>
            </a:r>
            <a:r>
              <a:rPr lang="en-US" altLang="ko-KR" b="1" dirty="0" smtClean="0"/>
              <a:t>Linear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+mn-ea"/>
              </a:rPr>
              <a:t>RAID </a:t>
            </a:r>
            <a:r>
              <a:rPr lang="ko-KR" altLang="en-US" b="1" dirty="0" smtClean="0">
                <a:latin typeface="+mn-ea"/>
              </a:rPr>
              <a:t>구성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460" y="1325261"/>
            <a:ext cx="191590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1.</a:t>
            </a:r>
            <a:r>
              <a:rPr lang="ko-KR" altLang="en-US" sz="1300" dirty="0" smtClean="0"/>
              <a:t>하드 </a:t>
            </a:r>
            <a:r>
              <a:rPr lang="ko-KR" altLang="en-US" sz="1300" dirty="0"/>
              <a:t>디스크 </a:t>
            </a:r>
            <a:r>
              <a:rPr lang="en-US" altLang="ko-KR" sz="1300" dirty="0"/>
              <a:t>2</a:t>
            </a:r>
            <a:r>
              <a:rPr lang="ko-KR" altLang="en-US" sz="1300" dirty="0" smtClean="0"/>
              <a:t>개 추가</a:t>
            </a:r>
            <a:endParaRPr lang="en-US" altLang="ko-KR" sz="1300" dirty="0" smtClean="0"/>
          </a:p>
          <a:p>
            <a:pPr>
              <a:spcBef>
                <a:spcPct val="0"/>
              </a:spcBef>
            </a:pPr>
            <a:endParaRPr lang="en-US" altLang="ko-KR" sz="1300" dirty="0"/>
          </a:p>
          <a:p>
            <a:pPr>
              <a:spcBef>
                <a:spcPct val="0"/>
              </a:spcBef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부팅하기</a:t>
            </a:r>
            <a:endParaRPr lang="ko-KR" alt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718015"/>
            <a:ext cx="5480868" cy="55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40475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●</a:t>
            </a:r>
            <a:r>
              <a:rPr lang="en-US" altLang="ko-KR" b="1" dirty="0" smtClean="0"/>
              <a:t> </a:t>
            </a:r>
            <a:r>
              <a:rPr lang="en-US" altLang="ko-KR" b="1" dirty="0"/>
              <a:t>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 </a:t>
            </a:r>
            <a:r>
              <a:rPr lang="ko-KR" altLang="en-US" b="1" dirty="0">
                <a:latin typeface="+mn-ea"/>
              </a:rPr>
              <a:t>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815" y="1386033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 smtClean="0"/>
              <a:t>3.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61" y="1196752"/>
            <a:ext cx="5475947" cy="50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06" y="896736"/>
            <a:ext cx="2789162" cy="243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7" y="1199787"/>
            <a:ext cx="5459269" cy="50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482" y="1412776"/>
            <a:ext cx="23839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dirty="0"/>
              <a:t>2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장치 확인 및 파티션 나누기</a:t>
            </a:r>
            <a:endParaRPr lang="en-US" altLang="ko-KR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8" y="869919"/>
            <a:ext cx="2870385" cy="2412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68" y="1191567"/>
            <a:ext cx="5460141" cy="51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603" y="1040407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 smtClean="0">
                <a:latin typeface="+mn-ea"/>
              </a:rPr>
              <a:t>RAID </a:t>
            </a:r>
            <a:r>
              <a:rPr lang="ko-KR" altLang="en-US" b="1" dirty="0" smtClean="0">
                <a:latin typeface="+mn-ea"/>
              </a:rPr>
              <a:t>파티션 확인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493735"/>
            <a:ext cx="8105560" cy="48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 </a:t>
            </a:r>
            <a:r>
              <a:rPr lang="ko-KR" altLang="en-US" sz="800" b="1" dirty="0">
                <a:latin typeface="+mn-ea"/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RAID </a:t>
            </a:r>
            <a:r>
              <a:rPr lang="ko-KR" altLang="en-US" sz="2000" b="1" dirty="0">
                <a:latin typeface="+mn-ea"/>
              </a:rPr>
              <a:t>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0028" y="910089"/>
            <a:ext cx="18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●</a:t>
            </a:r>
            <a:r>
              <a:rPr lang="en-US" altLang="ko-KR" b="1" dirty="0"/>
              <a:t> Linear</a:t>
            </a:r>
            <a:r>
              <a:rPr lang="en-US" altLang="ko-KR" dirty="0"/>
              <a:t> </a:t>
            </a:r>
            <a:r>
              <a:rPr lang="en-US" altLang="ko-KR" b="1" dirty="0" smtClean="0">
                <a:latin typeface="+mn-ea"/>
              </a:rPr>
              <a:t>RAID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576" y="1323082"/>
            <a:ext cx="2447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>
                <a:latin typeface="+mn-ea"/>
              </a:rPr>
              <a:t> </a:t>
            </a:r>
            <a:r>
              <a:rPr lang="en-US" altLang="ko-KR" sz="1300" b="1" dirty="0" smtClean="0">
                <a:latin typeface="+mn-ea"/>
              </a:rPr>
              <a:t>- level=linear </a:t>
            </a:r>
            <a:r>
              <a:rPr lang="ko-KR" altLang="en-US" sz="1300" b="1" dirty="0" smtClean="0">
                <a:latin typeface="+mn-ea"/>
              </a:rPr>
              <a:t>으로 </a:t>
            </a:r>
            <a:r>
              <a:rPr lang="en-US" altLang="ko-KR" sz="1300" b="1" dirty="0" smtClean="0">
                <a:latin typeface="+mn-ea"/>
              </a:rPr>
              <a:t>raid </a:t>
            </a:r>
            <a:r>
              <a:rPr lang="ko-KR" altLang="en-US" sz="1300" b="1" dirty="0" smtClean="0">
                <a:latin typeface="+mn-ea"/>
              </a:rPr>
              <a:t>구성</a:t>
            </a:r>
            <a:endParaRPr lang="en-US" altLang="ko-KR" sz="13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300" b="1" dirty="0" smtClean="0">
                <a:latin typeface="+mn-ea"/>
              </a:rPr>
              <a:t> </a:t>
            </a:r>
            <a:r>
              <a:rPr lang="en-US" altLang="ko-KR" sz="1300" b="1" dirty="0" smtClean="0">
                <a:latin typeface="+mn-ea"/>
              </a:rPr>
              <a:t>- </a:t>
            </a:r>
            <a:r>
              <a:rPr lang="ko-KR" altLang="en-US" sz="1300" b="1" dirty="0" smtClean="0">
                <a:latin typeface="+mn-ea"/>
              </a:rPr>
              <a:t>이름 </a:t>
            </a:r>
            <a:r>
              <a:rPr lang="en-US" altLang="ko-KR" sz="1300" b="1" dirty="0" smtClean="0">
                <a:latin typeface="+mn-ea"/>
              </a:rPr>
              <a:t>: /</a:t>
            </a:r>
            <a:r>
              <a:rPr lang="en-US" altLang="ko-KR" sz="1300" b="1" dirty="0" err="1" smtClean="0">
                <a:latin typeface="+mn-ea"/>
              </a:rPr>
              <a:t>dev</a:t>
            </a:r>
            <a:r>
              <a:rPr lang="en-US" altLang="ko-KR" sz="1300" b="1" dirty="0" smtClean="0">
                <a:latin typeface="+mn-ea"/>
              </a:rPr>
              <a:t>/md9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235" y="4275003"/>
            <a:ext cx="10310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300" b="1" dirty="0" smtClean="0">
                <a:latin typeface="+mn-ea"/>
              </a:rPr>
              <a:t>- raid </a:t>
            </a:r>
            <a:r>
              <a:rPr lang="ko-KR" altLang="en-US" sz="1300" b="1" dirty="0" smtClean="0">
                <a:latin typeface="+mn-ea"/>
              </a:rPr>
              <a:t>확인</a:t>
            </a:r>
            <a:endParaRPr lang="en-US" altLang="ko-KR" sz="13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2" y="1810139"/>
            <a:ext cx="7845595" cy="687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5" y="4594226"/>
            <a:ext cx="7859072" cy="9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365</Words>
  <Application>Microsoft Office PowerPoint</Application>
  <PresentationFormat>화면 슬라이드 쇼(4:3)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239</cp:revision>
  <dcterms:created xsi:type="dcterms:W3CDTF">2018-08-02T13:04:12Z</dcterms:created>
  <dcterms:modified xsi:type="dcterms:W3CDTF">2020-01-03T05:39:21Z</dcterms:modified>
</cp:coreProperties>
</file>