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324" r:id="rId3"/>
    <p:sldId id="325" r:id="rId4"/>
    <p:sldId id="326" r:id="rId5"/>
    <p:sldId id="327" r:id="rId6"/>
    <p:sldId id="335" r:id="rId7"/>
    <p:sldId id="336" r:id="rId8"/>
    <p:sldId id="333" r:id="rId9"/>
    <p:sldId id="337" r:id="rId10"/>
    <p:sldId id="334" r:id="rId11"/>
    <p:sldId id="328" r:id="rId12"/>
    <p:sldId id="32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RAID </a:t>
              </a:r>
              <a:r>
                <a:rPr lang="ko-KR" altLang="en-US" sz="2400" b="1" dirty="0" smtClean="0">
                  <a:latin typeface="+mn-ea"/>
                </a:rPr>
                <a:t>구성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11400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4</a:t>
            </a:r>
            <a:r>
              <a:rPr lang="en-US" altLang="ko-KR" sz="1300" dirty="0" smtClean="0"/>
              <a:t>. RAID </a:t>
            </a:r>
            <a:r>
              <a:rPr lang="ko-KR" altLang="en-US" sz="1300" dirty="0" smtClean="0"/>
              <a:t>포맷</a:t>
            </a:r>
            <a:endParaRPr lang="en-US" altLang="ko-KR" sz="13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77" y="1732000"/>
            <a:ext cx="6879932" cy="45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71456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5.</a:t>
            </a:r>
            <a:r>
              <a:rPr lang="ko-KR" altLang="en-US" sz="1300" dirty="0" err="1" smtClean="0"/>
              <a:t>마운트</a:t>
            </a:r>
            <a:endParaRPr lang="ko-KR" altLang="en-US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2" y="1811929"/>
            <a:ext cx="6828112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436" y="1383577"/>
            <a:ext cx="30532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6. </a:t>
            </a:r>
            <a:r>
              <a:rPr lang="ko-KR" altLang="en-US" sz="1300" dirty="0" err="1" smtClean="0"/>
              <a:t>부팅시</a:t>
            </a:r>
            <a:r>
              <a:rPr lang="ko-KR" altLang="en-US" sz="1300" dirty="0" smtClean="0"/>
              <a:t> 자동 </a:t>
            </a:r>
            <a:r>
              <a:rPr lang="ko-KR" altLang="en-US" sz="1300" dirty="0" err="1" smtClean="0"/>
              <a:t>마운트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(# vi /</a:t>
            </a:r>
            <a:r>
              <a:rPr lang="en-US" altLang="ko-KR" sz="1300" dirty="0" err="1" smtClean="0"/>
              <a:t>etc</a:t>
            </a:r>
            <a:r>
              <a:rPr lang="en-US" altLang="ko-KR" sz="1300" dirty="0" smtClean="0"/>
              <a:t>/</a:t>
            </a:r>
            <a:r>
              <a:rPr lang="en-US" altLang="ko-KR" sz="1300" dirty="0" err="1" smtClean="0"/>
              <a:t>fstab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3" y="2031013"/>
            <a:ext cx="8228665" cy="31504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3" y="1742954"/>
            <a:ext cx="2636748" cy="236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3" y="5346511"/>
            <a:ext cx="2179509" cy="2286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3" y="6035443"/>
            <a:ext cx="6822735" cy="3390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4474" y="5743055"/>
            <a:ext cx="24641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RAID </a:t>
            </a:r>
            <a:r>
              <a:rPr lang="ko-KR" altLang="en-US" sz="1300" dirty="0" smtClean="0"/>
              <a:t>정보를 설정 파일에 추가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8153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62330" y="827030"/>
            <a:ext cx="8145277" cy="5457837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None/>
            </a:pPr>
            <a:r>
              <a:rPr lang="en-US" altLang="ko-KR" sz="1200" b="1" dirty="0"/>
              <a:t>● RAID (Redundancy Array Inexpensive Disk)</a:t>
            </a:r>
            <a:endParaRPr lang="en-US" altLang="ko-KR" sz="1200" b="1" dirty="0" smtClean="0"/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하드 추가</a:t>
            </a:r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sdb</a:t>
            </a:r>
            <a:r>
              <a:rPr lang="en-US" altLang="ko-KR" sz="1200" b="1" dirty="0" smtClean="0"/>
              <a:t> , </a:t>
            </a:r>
            <a:r>
              <a:rPr lang="en-US" altLang="ko-KR" sz="1200" b="1" dirty="0" err="1" smtClean="0"/>
              <a:t>sdc</a:t>
            </a:r>
            <a:r>
              <a:rPr lang="en-US" altLang="ko-KR" sz="1200" b="1" dirty="0" smtClean="0"/>
              <a:t> ...</a:t>
            </a:r>
          </a:p>
          <a:p>
            <a:pPr>
              <a:buNone/>
            </a:pPr>
            <a:r>
              <a:rPr lang="en-US" altLang="ko-KR" sz="1200" b="1" dirty="0" smtClean="0"/>
              <a:t>        </a:t>
            </a:r>
            <a:endParaRPr lang="en-US" altLang="ko-KR" sz="1200" b="1" dirty="0"/>
          </a:p>
          <a:p>
            <a:pPr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2.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구성</a:t>
            </a:r>
          </a:p>
          <a:p>
            <a:pPr>
              <a:buNone/>
            </a:pPr>
            <a:r>
              <a:rPr lang="ko-KR" altLang="en-US" sz="1200" b="1" dirty="0" smtClean="0"/>
              <a:t>  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#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mdadm</a:t>
            </a:r>
            <a:r>
              <a:rPr lang="en-US" altLang="ko-KR" sz="1200" b="1" dirty="0" smtClean="0"/>
              <a:t>  </a:t>
            </a:r>
            <a:r>
              <a:rPr lang="en-US" altLang="ko-KR" sz="1200" b="1" dirty="0"/>
              <a:t>-C   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 -l  [level]  -n  [</a:t>
            </a:r>
            <a:r>
              <a:rPr lang="ko-KR" altLang="en-US" sz="1200" b="1" dirty="0"/>
              <a:t>개수</a:t>
            </a:r>
            <a:r>
              <a:rPr lang="en-US" altLang="ko-KR" sz="1200" b="1" dirty="0"/>
              <a:t>] [</a:t>
            </a:r>
            <a:r>
              <a:rPr lang="ko-KR" altLang="en-US" sz="1200" b="1" dirty="0"/>
              <a:t>구성원 하드</a:t>
            </a:r>
            <a:r>
              <a:rPr lang="en-US" altLang="ko-KR" sz="1200" b="1" dirty="0"/>
              <a:t>] [</a:t>
            </a:r>
            <a:r>
              <a:rPr lang="ko-KR" altLang="en-US" sz="1200" b="1" dirty="0"/>
              <a:t>구성원 하드</a:t>
            </a:r>
            <a:r>
              <a:rPr lang="en-US" altLang="ko-KR" sz="1200" b="1" dirty="0"/>
              <a:t>]...</a:t>
            </a:r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3. 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/>
              <a:t> 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#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mdadm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–D </a:t>
            </a:r>
            <a:r>
              <a:rPr lang="en-US" altLang="ko-KR" sz="1200" b="1" dirty="0"/>
              <a:t> 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</a:t>
            </a:r>
            <a:endParaRPr lang="ko-KR" altLang="en-US" sz="1200" b="1" kern="0" dirty="0" smtClean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4. </a:t>
            </a:r>
            <a:r>
              <a:rPr lang="en-US" altLang="ko-KR" sz="1200" b="1" dirty="0">
                <a:solidFill>
                  <a:srgbClr val="FF0000"/>
                </a:solidFill>
              </a:rPr>
              <a:t>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포맷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    # </a:t>
            </a:r>
            <a:r>
              <a:rPr lang="en-US" altLang="ko-KR" sz="1200" b="1" kern="0" dirty="0">
                <a:solidFill>
                  <a:srgbClr val="000000"/>
                </a:solidFill>
              </a:rPr>
              <a:t>mkfs.ext4  </a:t>
            </a:r>
            <a:r>
              <a:rPr lang="en-US" altLang="ko-KR" sz="1200" b="1" dirty="0"/>
              <a:t>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endParaRPr lang="en-US" altLang="ko-KR" sz="1200" b="1" kern="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5.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포인트 생성 및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   #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mkdir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[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m.p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 smtClean="0">
                <a:solidFill>
                  <a:srgbClr val="000000"/>
                </a:solidFill>
              </a:rPr>
              <a:t>      # mount [raid </a:t>
            </a:r>
            <a:r>
              <a:rPr lang="ko-KR" altLang="en-US" sz="1200" b="1" kern="0" dirty="0" err="1" smtClean="0">
                <a:solidFill>
                  <a:srgbClr val="000000"/>
                </a:solidFill>
              </a:rPr>
              <a:t>장치명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 [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m.p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6.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부팅시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자동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 #vi 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fstab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)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200" b="1" kern="0" dirty="0" err="1">
                <a:solidFill>
                  <a:srgbClr val="000000"/>
                </a:solidFill>
              </a:rPr>
              <a:t>장치명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r>
              <a:rPr lang="ko-KR" altLang="en-US" sz="1200" b="1" kern="0" dirty="0" err="1" smtClean="0">
                <a:solidFill>
                  <a:srgbClr val="000000"/>
                </a:solidFill>
              </a:rPr>
              <a:t>마운트</a:t>
            </a:r>
            <a:r>
              <a:rPr lang="ko-KR" altLang="en-US" sz="1200" b="1" kern="0" dirty="0" smtClean="0">
                <a:solidFill>
                  <a:srgbClr val="000000"/>
                </a:solidFill>
              </a:rPr>
              <a:t> 포인트      포맷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r>
              <a:rPr lang="ko-KR" altLang="en-US" sz="1200" b="1" kern="0" dirty="0" smtClean="0">
                <a:solidFill>
                  <a:srgbClr val="000000"/>
                </a:solidFill>
              </a:rPr>
              <a:t>설정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dump 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fsck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 err="1" smtClean="0">
                <a:solidFill>
                  <a:srgbClr val="000000"/>
                </a:solidFill>
              </a:rPr>
              <a:t>dev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/md0       /raid0      ext4    </a:t>
            </a:r>
            <a:r>
              <a:rPr lang="en-US" altLang="ko-KR" sz="1200" b="1" kern="0" dirty="0">
                <a:solidFill>
                  <a:srgbClr val="000000"/>
                </a:solidFill>
              </a:rPr>
              <a:t>defaults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1      2</a:t>
            </a:r>
            <a:endParaRPr lang="en-US" altLang="ko-KR" sz="12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4509120"/>
            <a:ext cx="36695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mdadm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-D -s [raid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] : raid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의 식별 번호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이름 확인</a:t>
            </a:r>
          </a:p>
          <a:p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mdadm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-D -s [raid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] &gt; /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mdadm.conf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레이드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설정파일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330" y="6038646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fstab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 후 꼭  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mount –a 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확인 할 것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015" y="291450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- detail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19672" y="2132856"/>
            <a:ext cx="1845783" cy="256184"/>
            <a:chOff x="1604281" y="2348880"/>
            <a:chExt cx="1845783" cy="256184"/>
          </a:xfrm>
        </p:grpSpPr>
        <p:sp>
          <p:nvSpPr>
            <p:cNvPr id="14" name="TextBox 13"/>
            <p:cNvSpPr txBox="1"/>
            <p:nvPr/>
          </p:nvSpPr>
          <p:spPr>
            <a:xfrm>
              <a:off x="1604281" y="2348880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--create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808" y="2358843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--level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3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219" y="91008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 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68407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/>
              <a:t>1.</a:t>
            </a:r>
            <a:r>
              <a:rPr lang="ko-KR" altLang="en-US" sz="1300" b="1" dirty="0" smtClean="0"/>
              <a:t>하드 </a:t>
            </a:r>
            <a:r>
              <a:rPr lang="ko-KR" altLang="en-US" sz="1300" b="1" dirty="0"/>
              <a:t>디스크 </a:t>
            </a:r>
            <a:r>
              <a:rPr lang="en-US" altLang="ko-KR" sz="1300" b="1" dirty="0"/>
              <a:t>2</a:t>
            </a:r>
            <a:r>
              <a:rPr lang="ko-KR" altLang="en-US" sz="1300" b="1" dirty="0" smtClean="0"/>
              <a:t>개 </a:t>
            </a:r>
            <a:r>
              <a:rPr lang="ko-KR" altLang="en-US" sz="1300" b="1" dirty="0"/>
              <a:t>추가</a:t>
            </a:r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/</a:t>
            </a:r>
            <a:r>
              <a:rPr lang="en-US" altLang="ko-KR" sz="1300" b="1" dirty="0" err="1"/>
              <a:t>dev</a:t>
            </a:r>
            <a:r>
              <a:rPr lang="en-US" altLang="ko-KR" sz="1300" b="1" dirty="0"/>
              <a:t>/</a:t>
            </a:r>
            <a:r>
              <a:rPr lang="en-US" altLang="ko-KR" sz="1300" b="1" dirty="0" err="1"/>
              <a:t>sdb</a:t>
            </a:r>
            <a:r>
              <a:rPr lang="en-US" altLang="ko-KR" sz="1300" b="1" dirty="0"/>
              <a:t>	</a:t>
            </a:r>
            <a:r>
              <a:rPr lang="en-US" altLang="ko-KR" sz="1300" b="1" dirty="0" smtClean="0"/>
              <a:t> 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sdc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2.raid </a:t>
            </a:r>
            <a:r>
              <a:rPr lang="en-US" altLang="ko-KR" sz="1300" b="1" dirty="0"/>
              <a:t>level </a:t>
            </a:r>
            <a:r>
              <a:rPr lang="en-US" altLang="ko-KR" sz="1300" b="1" dirty="0" smtClean="0"/>
              <a:t>0 </a:t>
            </a:r>
            <a:r>
              <a:rPr lang="ko-KR" altLang="en-US" sz="1300" b="1" dirty="0"/>
              <a:t>로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/md0 </a:t>
            </a:r>
            <a:r>
              <a:rPr lang="ko-KR" altLang="en-US" sz="1300" b="1" dirty="0"/>
              <a:t>라는 이름의 </a:t>
            </a:r>
            <a:r>
              <a:rPr lang="en-US" altLang="ko-KR" sz="1300" b="1" dirty="0"/>
              <a:t>raid </a:t>
            </a:r>
            <a:r>
              <a:rPr lang="ko-KR" altLang="en-US" sz="1300" b="1" dirty="0" smtClean="0"/>
              <a:t>구성</a:t>
            </a: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-</a:t>
            </a:r>
            <a:r>
              <a:rPr lang="en-US" altLang="ko-KR" sz="1300" b="1" dirty="0" err="1"/>
              <a:t>mdadm</a:t>
            </a:r>
            <a:r>
              <a:rPr lang="en-US" altLang="ko-KR" sz="1300" b="1" dirty="0"/>
              <a:t> -C /</a:t>
            </a:r>
            <a:r>
              <a:rPr lang="en-US" altLang="ko-KR" sz="1300" b="1" dirty="0" smtClean="0"/>
              <a:t>dev/md0  -</a:t>
            </a:r>
            <a:r>
              <a:rPr lang="en-US" altLang="ko-KR" sz="1300" b="1" dirty="0"/>
              <a:t>l </a:t>
            </a:r>
            <a:r>
              <a:rPr lang="en-US" altLang="ko-KR" sz="1300" b="1" dirty="0" smtClean="0"/>
              <a:t> 0  </a:t>
            </a:r>
            <a:r>
              <a:rPr lang="en-US" altLang="ko-KR" sz="1300" b="1" dirty="0"/>
              <a:t>-</a:t>
            </a:r>
            <a:r>
              <a:rPr lang="en-US" altLang="ko-KR" sz="1300" b="1" dirty="0" smtClean="0"/>
              <a:t>n 2 /</a:t>
            </a:r>
            <a:r>
              <a:rPr lang="en-US" altLang="ko-KR" sz="1300" b="1" dirty="0"/>
              <a:t>dev/</a:t>
            </a:r>
            <a:r>
              <a:rPr lang="en-US" altLang="ko-KR" sz="1300" b="1" dirty="0" err="1"/>
              <a:t>sdb</a:t>
            </a:r>
            <a:r>
              <a:rPr lang="en-US" altLang="ko-KR" sz="1300" b="1" dirty="0"/>
              <a:t> </a:t>
            </a:r>
            <a:r>
              <a:rPr lang="en-US" altLang="ko-KR" sz="1300" b="1" dirty="0" smtClean="0"/>
              <a:t> /dev/</a:t>
            </a:r>
            <a:r>
              <a:rPr lang="en-US" altLang="ko-KR" sz="1300" b="1" dirty="0" err="1" smtClean="0"/>
              <a:t>sdc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-</a:t>
            </a:r>
            <a:r>
              <a:rPr lang="en-US" altLang="ko-KR" sz="1300" b="1" dirty="0" err="1"/>
              <a:t>mdadm</a:t>
            </a:r>
            <a:r>
              <a:rPr lang="en-US" altLang="ko-KR" sz="1300" b="1" dirty="0"/>
              <a:t> -C /</a:t>
            </a:r>
            <a:r>
              <a:rPr lang="en-US" altLang="ko-KR" sz="1300" b="1" dirty="0" smtClean="0"/>
              <a:t>dev/md0  </a:t>
            </a:r>
            <a:r>
              <a:rPr lang="en-US" altLang="ko-KR" sz="1300" b="1" dirty="0"/>
              <a:t>-l </a:t>
            </a:r>
            <a:r>
              <a:rPr lang="en-US" altLang="ko-KR" sz="1300" b="1" dirty="0" smtClean="0"/>
              <a:t> 0  </a:t>
            </a:r>
            <a:r>
              <a:rPr lang="en-US" altLang="ko-KR" sz="1300" b="1" dirty="0"/>
              <a:t>-n </a:t>
            </a:r>
            <a:r>
              <a:rPr lang="en-US" altLang="ko-KR" sz="1300" b="1" dirty="0" smtClean="0"/>
              <a:t> 2 /dev/</a:t>
            </a:r>
            <a:r>
              <a:rPr lang="en-US" altLang="ko-KR" sz="1300" b="1" dirty="0" err="1" smtClean="0"/>
              <a:t>sd</a:t>
            </a:r>
            <a:r>
              <a:rPr lang="en-US" altLang="ko-KR" sz="1300" b="1" dirty="0" smtClean="0"/>
              <a:t>[b-c]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(</a:t>
            </a:r>
            <a:r>
              <a:rPr lang="ko-KR" altLang="en-US" sz="1300" b="1" dirty="0" smtClean="0"/>
              <a:t>같은 것은 </a:t>
            </a:r>
            <a:r>
              <a:rPr lang="en-US" altLang="ko-KR" sz="1300" b="1" dirty="0"/>
              <a:t>[b-e]</a:t>
            </a:r>
            <a:r>
              <a:rPr lang="ko-KR" altLang="en-US" sz="1300" b="1" dirty="0"/>
              <a:t>로 묶어주면 된다</a:t>
            </a:r>
            <a:r>
              <a:rPr lang="en-US" altLang="ko-KR" sz="1300" b="1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3. /raid0 </a:t>
            </a:r>
            <a:r>
              <a:rPr lang="ko-KR" altLang="en-US" sz="1300" b="1" dirty="0"/>
              <a:t>에 </a:t>
            </a:r>
            <a:r>
              <a:rPr lang="ko-KR" altLang="en-US" sz="1300" b="1" dirty="0" err="1" smtClean="0"/>
              <a:t>마운트</a:t>
            </a: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#mkfs.ex4 </a:t>
            </a:r>
            <a:r>
              <a:rPr lang="en-US" altLang="ko-KR" sz="1300" b="1" dirty="0"/>
              <a:t>/</a:t>
            </a:r>
            <a:r>
              <a:rPr lang="en-US" altLang="ko-KR" sz="1300" b="1" dirty="0" smtClean="0"/>
              <a:t>dev/md0		 </a:t>
            </a:r>
            <a:r>
              <a:rPr lang="en-US" altLang="ko-KR" sz="1300" b="1" dirty="0"/>
              <a:t>(</a:t>
            </a:r>
            <a:r>
              <a:rPr lang="ko-KR" altLang="en-US" sz="1300" b="1" dirty="0" err="1"/>
              <a:t>레이드</a:t>
            </a:r>
            <a:r>
              <a:rPr lang="ko-KR" altLang="en-US" sz="1300" b="1" dirty="0"/>
              <a:t> 포맷</a:t>
            </a:r>
            <a:r>
              <a:rPr lang="en-US" altLang="ko-KR" sz="1300" b="1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</a:t>
            </a:r>
            <a:r>
              <a:rPr lang="en-US" altLang="ko-KR" sz="1300" b="1" dirty="0" err="1" smtClean="0"/>
              <a:t>mkdir</a:t>
            </a:r>
            <a:r>
              <a:rPr lang="en-US" altLang="ko-KR" sz="1300" b="1" dirty="0" smtClean="0"/>
              <a:t> /raid0 (</a:t>
            </a:r>
            <a:r>
              <a:rPr lang="en-US" altLang="ko-KR" sz="1300" b="1" dirty="0" err="1" smtClean="0"/>
              <a:t>m.p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생성</a:t>
            </a:r>
            <a:r>
              <a:rPr lang="en-US" altLang="ko-KR" sz="1300" b="1" dirty="0" smtClean="0"/>
              <a:t>)</a:t>
            </a:r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#mount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/md0  /raid0</a:t>
            </a:r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4.fstab</a:t>
            </a:r>
            <a:r>
              <a:rPr lang="ko-KR" altLang="en-US" sz="1300" b="1" dirty="0" smtClean="0"/>
              <a:t>등록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17282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71456"/>
            <a:ext cx="19159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1.</a:t>
            </a:r>
            <a:r>
              <a:rPr lang="ko-KR" altLang="en-US" sz="1300" dirty="0" smtClean="0"/>
              <a:t>하드 </a:t>
            </a:r>
            <a:r>
              <a:rPr lang="ko-KR" altLang="en-US" sz="1300" dirty="0"/>
              <a:t>디스크 </a:t>
            </a:r>
            <a:r>
              <a:rPr lang="en-US" altLang="ko-KR" sz="1300" dirty="0"/>
              <a:t>2</a:t>
            </a:r>
            <a:r>
              <a:rPr lang="ko-KR" altLang="en-US" sz="1300" dirty="0" smtClean="0"/>
              <a:t>개 추가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07" y="751711"/>
            <a:ext cx="5371507" cy="54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45696"/>
            <a:ext cx="544877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06" y="896736"/>
            <a:ext cx="2789162" cy="243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7" y="1199787"/>
            <a:ext cx="5459269" cy="50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8" y="869919"/>
            <a:ext cx="2870385" cy="2412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8" y="1191567"/>
            <a:ext cx="5460141" cy="51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28831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2.raid level </a:t>
            </a:r>
            <a:r>
              <a:rPr lang="en-US" altLang="ko-KR" sz="1300" dirty="0" smtClean="0"/>
              <a:t>0 </a:t>
            </a:r>
            <a:r>
              <a:rPr lang="ko-KR" altLang="en-US" sz="1300" dirty="0" smtClean="0"/>
              <a:t>으로 </a:t>
            </a:r>
            <a:r>
              <a:rPr lang="en-US" altLang="ko-KR" sz="1300" dirty="0"/>
              <a:t>raid </a:t>
            </a:r>
            <a:r>
              <a:rPr lang="ko-KR" altLang="en-US" sz="1300" dirty="0"/>
              <a:t>구성</a:t>
            </a:r>
            <a:endParaRPr lang="en-US" altLang="ko-KR" sz="1300" dirty="0" smtClean="0"/>
          </a:p>
          <a:p>
            <a:pPr>
              <a:spcBef>
                <a:spcPct val="0"/>
              </a:spcBef>
            </a:pPr>
            <a:endParaRPr lang="en-US" altLang="ko-KR" sz="1300" dirty="0"/>
          </a:p>
          <a:p>
            <a:pPr>
              <a:spcBef>
                <a:spcPct val="0"/>
              </a:spcBef>
            </a:pPr>
            <a:r>
              <a:rPr lang="ko-KR" altLang="en-US" sz="1300" dirty="0" smtClean="0"/>
              <a:t>이름 </a:t>
            </a:r>
            <a:r>
              <a:rPr lang="en-US" altLang="ko-KR" sz="1300" dirty="0" smtClean="0"/>
              <a:t>: /</a:t>
            </a:r>
            <a:r>
              <a:rPr lang="en-US" altLang="ko-KR" sz="1300" dirty="0" err="1" smtClean="0"/>
              <a:t>dev</a:t>
            </a:r>
            <a:r>
              <a:rPr lang="en-US" altLang="ko-KR" sz="1300" dirty="0" smtClean="0"/>
              <a:t>/md0</a:t>
            </a:r>
            <a:endParaRPr lang="en-US" altLang="ko-KR" sz="13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1" y="2145894"/>
            <a:ext cx="5959356" cy="6553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7" y="5783220"/>
            <a:ext cx="7642274" cy="4377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8421" y="4355686"/>
            <a:ext cx="9941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3.raid </a:t>
            </a:r>
            <a:r>
              <a:rPr lang="ko-KR" altLang="en-US" sz="1300" dirty="0" smtClean="0"/>
              <a:t>확인</a:t>
            </a:r>
            <a:endParaRPr lang="en-US" altLang="ko-KR" sz="13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1" y="4786741"/>
            <a:ext cx="7590178" cy="4267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9507" y="5397953"/>
            <a:ext cx="14302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3.raid </a:t>
            </a:r>
            <a:r>
              <a:rPr lang="ko-KR" altLang="en-US" sz="1300" dirty="0" smtClean="0"/>
              <a:t>확인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참고</a:t>
            </a:r>
            <a:r>
              <a:rPr lang="en-US" altLang="ko-KR" sz="1300" dirty="0" smtClean="0"/>
              <a:t>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8102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9507" y="1308849"/>
            <a:ext cx="19896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3.raid </a:t>
            </a:r>
            <a:r>
              <a:rPr lang="ko-KR" altLang="en-US" sz="1300" dirty="0" smtClean="0"/>
              <a:t>확인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자세히 보기</a:t>
            </a:r>
            <a:r>
              <a:rPr lang="en-US" altLang="ko-KR" sz="1300" dirty="0" smtClean="0"/>
              <a:t>)</a:t>
            </a:r>
            <a:endParaRPr lang="en-US" altLang="ko-KR" sz="13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34" y="1225978"/>
            <a:ext cx="5694674" cy="5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290</Words>
  <Application>Microsoft Office PowerPoint</Application>
  <PresentationFormat>화면 슬라이드 쇼(4:3)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228</cp:revision>
  <dcterms:created xsi:type="dcterms:W3CDTF">2018-08-02T13:04:12Z</dcterms:created>
  <dcterms:modified xsi:type="dcterms:W3CDTF">2019-01-26T22:08:10Z</dcterms:modified>
</cp:coreProperties>
</file>