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0" r:id="rId2"/>
    <p:sldId id="324" r:id="rId3"/>
    <p:sldId id="325" r:id="rId4"/>
    <p:sldId id="326" r:id="rId5"/>
    <p:sldId id="327" r:id="rId6"/>
    <p:sldId id="335" r:id="rId7"/>
    <p:sldId id="336" r:id="rId8"/>
    <p:sldId id="338" r:id="rId9"/>
    <p:sldId id="333" r:id="rId10"/>
    <p:sldId id="337" r:id="rId11"/>
    <p:sldId id="334" r:id="rId12"/>
    <p:sldId id="328" r:id="rId13"/>
    <p:sldId id="329" r:id="rId14"/>
    <p:sldId id="344" r:id="rId15"/>
    <p:sldId id="340" r:id="rId16"/>
    <p:sldId id="341" r:id="rId17"/>
    <p:sldId id="342" r:id="rId18"/>
    <p:sldId id="34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RAID </a:t>
              </a:r>
              <a:r>
                <a:rPr lang="ko-KR" altLang="en-US" sz="2400" b="1" dirty="0" smtClean="0">
                  <a:latin typeface="+mn-ea"/>
                </a:rPr>
                <a:t>구성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9507" y="1308849"/>
            <a:ext cx="19896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3.raid </a:t>
            </a:r>
            <a:r>
              <a:rPr lang="ko-KR" altLang="en-US" sz="1300" dirty="0" smtClean="0"/>
              <a:t>확인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자세히 보기</a:t>
            </a:r>
            <a:r>
              <a:rPr lang="en-US" altLang="ko-KR" sz="1300" dirty="0" smtClean="0"/>
              <a:t>)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08" y="847535"/>
            <a:ext cx="5527873" cy="551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11400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4</a:t>
            </a:r>
            <a:r>
              <a:rPr lang="en-US" altLang="ko-KR" sz="1300" dirty="0" smtClean="0"/>
              <a:t>. RAID </a:t>
            </a:r>
            <a:r>
              <a:rPr lang="ko-KR" altLang="en-US" sz="1300" dirty="0" smtClean="0"/>
              <a:t>포맷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52" y="1642284"/>
            <a:ext cx="6908904" cy="46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71456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5.</a:t>
            </a:r>
            <a:r>
              <a:rPr lang="ko-KR" altLang="en-US" sz="1300" dirty="0" err="1" smtClean="0"/>
              <a:t>마운트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5" y="2094452"/>
            <a:ext cx="7896345" cy="29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436" y="1383577"/>
            <a:ext cx="30532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6. </a:t>
            </a:r>
            <a:r>
              <a:rPr lang="ko-KR" altLang="en-US" sz="1300" dirty="0" err="1" smtClean="0"/>
              <a:t>부팅시</a:t>
            </a:r>
            <a:r>
              <a:rPr lang="ko-KR" altLang="en-US" sz="1300" dirty="0" smtClean="0"/>
              <a:t> 자동 </a:t>
            </a:r>
            <a:r>
              <a:rPr lang="ko-KR" altLang="en-US" sz="1300" dirty="0" err="1" smtClean="0"/>
              <a:t>마운트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(# vi /</a:t>
            </a:r>
            <a:r>
              <a:rPr lang="en-US" altLang="ko-KR" sz="1300" dirty="0" err="1" smtClean="0"/>
              <a:t>etc</a:t>
            </a:r>
            <a:r>
              <a:rPr lang="en-US" altLang="ko-KR" sz="1300" dirty="0" smtClean="0"/>
              <a:t>/</a:t>
            </a:r>
            <a:r>
              <a:rPr lang="en-US" altLang="ko-KR" sz="1300" dirty="0" err="1" smtClean="0"/>
              <a:t>fstab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9" y="1698962"/>
            <a:ext cx="2636748" cy="236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9" y="5305920"/>
            <a:ext cx="2179509" cy="2286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96" y="2000077"/>
            <a:ext cx="8195575" cy="320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0272" y="5677056"/>
            <a:ext cx="24913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RAID </a:t>
            </a:r>
            <a:r>
              <a:rPr lang="ko-KR" altLang="en-US" sz="1300" b="1" dirty="0" smtClean="0">
                <a:latin typeface="+mn-ea"/>
              </a:rPr>
              <a:t>정보를 설정 파일에 추가</a:t>
            </a:r>
            <a:endParaRPr lang="ko-KR" altLang="en-US" sz="1300" b="1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2139" y="5996279"/>
            <a:ext cx="6793661" cy="349710"/>
            <a:chOff x="971598" y="2780928"/>
            <a:chExt cx="6793661" cy="34971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3" y="2780928"/>
              <a:ext cx="6764586" cy="344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27"/>
            <a:stretch/>
          </p:blipFill>
          <p:spPr>
            <a:xfrm>
              <a:off x="971598" y="2791556"/>
              <a:ext cx="1710641" cy="339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3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RAID </a:t>
              </a:r>
              <a:r>
                <a:rPr lang="ko-KR" altLang="en-US" sz="2400" b="1" dirty="0" smtClean="0">
                  <a:latin typeface="+mn-ea"/>
                </a:rPr>
                <a:t>제거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7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 smtClean="0">
                <a:latin typeface="+mn-ea"/>
              </a:rPr>
              <a:t>제거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235" y="910089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5 </a:t>
            </a:r>
            <a:r>
              <a:rPr lang="ko-KR" altLang="en-US" b="1" dirty="0" smtClean="0">
                <a:latin typeface="+mn-ea"/>
              </a:rPr>
              <a:t>구성 제거 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341" y="1437547"/>
            <a:ext cx="12987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1. mount </a:t>
            </a:r>
            <a:r>
              <a:rPr lang="ko-KR" altLang="en-US" sz="1300" b="1" dirty="0" smtClean="0">
                <a:latin typeface="+mn-ea"/>
              </a:rPr>
              <a:t>해제</a:t>
            </a:r>
            <a:endParaRPr lang="ko-KR" altLang="en-US" sz="1300" b="1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33" y="1752515"/>
            <a:ext cx="389614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3069" y="2295111"/>
            <a:ext cx="11393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2. Raid stop</a:t>
            </a:r>
            <a:endParaRPr lang="ko-KR" altLang="en-US" sz="1300" b="1" dirty="0"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5" y="2578052"/>
            <a:ext cx="459051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2133" y="3800649"/>
            <a:ext cx="1384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3. Raid remove</a:t>
            </a:r>
            <a:endParaRPr lang="ko-KR" altLang="en-US" sz="1300" b="1" dirty="0">
              <a:latin typeface="+mn-ea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69" y="4105121"/>
            <a:ext cx="487339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" y="4982026"/>
            <a:ext cx="8020844" cy="34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63583" y="4680526"/>
            <a:ext cx="17082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4. zero superblock 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133" y="5638980"/>
            <a:ext cx="20136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5. </a:t>
            </a:r>
            <a:r>
              <a:rPr lang="ko-KR" altLang="en-US" sz="1300" b="1" dirty="0" smtClean="0">
                <a:latin typeface="+mn-ea"/>
              </a:rPr>
              <a:t>파티션 나눈 것 삭제</a:t>
            </a:r>
            <a:r>
              <a:rPr lang="en-US" altLang="ko-KR" sz="1300" b="1" dirty="0" smtClean="0">
                <a:latin typeface="+mn-ea"/>
              </a:rPr>
              <a:t> 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133" y="6086515"/>
            <a:ext cx="36094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6. vi /</a:t>
            </a:r>
            <a:r>
              <a:rPr lang="en-US" altLang="ko-KR" sz="1300" b="1" dirty="0" err="1" smtClean="0">
                <a:latin typeface="+mn-ea"/>
              </a:rPr>
              <a:t>etc</a:t>
            </a:r>
            <a:r>
              <a:rPr lang="en-US" altLang="ko-KR" sz="1300" b="1" dirty="0" smtClean="0">
                <a:latin typeface="+mn-ea"/>
              </a:rPr>
              <a:t>/</a:t>
            </a:r>
            <a:r>
              <a:rPr lang="en-US" altLang="ko-KR" sz="1300" b="1" dirty="0" err="1" smtClean="0">
                <a:latin typeface="+mn-ea"/>
              </a:rPr>
              <a:t>fstab</a:t>
            </a:r>
            <a:r>
              <a:rPr lang="en-US" altLang="ko-KR" sz="1300" b="1" dirty="0" smtClean="0">
                <a:latin typeface="+mn-ea"/>
              </a:rPr>
              <a:t>  </a:t>
            </a:r>
            <a:r>
              <a:rPr lang="ko-KR" altLang="en-US" sz="1300" b="1" dirty="0" smtClean="0">
                <a:latin typeface="+mn-ea"/>
              </a:rPr>
              <a:t>자동 </a:t>
            </a:r>
            <a:r>
              <a:rPr lang="ko-KR" altLang="en-US" sz="1300" b="1" dirty="0" err="1" smtClean="0">
                <a:latin typeface="+mn-ea"/>
              </a:rPr>
              <a:t>마운트</a:t>
            </a:r>
            <a:r>
              <a:rPr lang="ko-KR" altLang="en-US" sz="1300" b="1" dirty="0" smtClean="0">
                <a:latin typeface="+mn-ea"/>
              </a:rPr>
              <a:t> 설정 부분 삭제</a:t>
            </a:r>
            <a:r>
              <a:rPr lang="en-US" altLang="ko-KR" sz="1300" b="1" dirty="0" smtClean="0">
                <a:latin typeface="+mn-ea"/>
              </a:rPr>
              <a:t> </a:t>
            </a:r>
            <a:endParaRPr lang="ko-KR" altLang="en-US" sz="1300" b="1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63069" y="2918262"/>
            <a:ext cx="3896147" cy="367509"/>
            <a:chOff x="772133" y="3007804"/>
            <a:chExt cx="3896147" cy="367509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33" y="3007804"/>
              <a:ext cx="38961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6580" y="3022888"/>
              <a:ext cx="2171700" cy="352425"/>
            </a:xfrm>
            <a:prstGeom prst="rect">
              <a:avLst/>
            </a:prstGeom>
          </p:spPr>
        </p:pic>
      </p:grp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69" y="3268124"/>
            <a:ext cx="459051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5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910089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 err="1" smtClean="0"/>
              <a:t>fdisk</a:t>
            </a:r>
            <a:r>
              <a:rPr lang="en-US" altLang="ko-KR" b="1" dirty="0" smtClean="0"/>
              <a:t> /dev/</a:t>
            </a:r>
            <a:r>
              <a:rPr lang="en-US" altLang="ko-KR" b="1" dirty="0" err="1" smtClean="0"/>
              <a:t>sdb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파티션 나눈 것 삭제</a:t>
            </a:r>
            <a:endParaRPr lang="ko-KR" altLang="en-US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6384826" cy="484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614" y="910089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 err="1" smtClean="0"/>
              <a:t>fdisk</a:t>
            </a:r>
            <a:r>
              <a:rPr lang="en-US" altLang="ko-KR" b="1" dirty="0" smtClean="0"/>
              <a:t> /dev/</a:t>
            </a:r>
            <a:r>
              <a:rPr lang="en-US" altLang="ko-KR" b="1" dirty="0" err="1" smtClean="0"/>
              <a:t>sdc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파티션 나눈 것 삭제</a:t>
            </a:r>
            <a:endParaRPr lang="ko-KR" altLang="en-US" b="1" dirty="0"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5" y="1340768"/>
            <a:ext cx="6552771" cy="493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1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910089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 err="1" smtClean="0"/>
              <a:t>fdisk</a:t>
            </a:r>
            <a:r>
              <a:rPr lang="en-US" altLang="ko-KR" b="1" dirty="0" smtClean="0"/>
              <a:t> /dev/</a:t>
            </a:r>
            <a:r>
              <a:rPr lang="en-US" altLang="ko-KR" b="1" dirty="0" err="1" smtClean="0"/>
              <a:t>sdd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파티션 나눈 것 삭제</a:t>
            </a:r>
            <a:endParaRPr lang="ko-KR" altLang="en-US" b="1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4" y="1279421"/>
            <a:ext cx="6628365" cy="50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1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62330" y="827030"/>
            <a:ext cx="8145277" cy="5457837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None/>
            </a:pPr>
            <a:r>
              <a:rPr lang="en-US" altLang="ko-KR" sz="1200" b="1" dirty="0"/>
              <a:t>● RAID (Redundancy Array Inexpensive Disk)</a:t>
            </a:r>
            <a:endParaRPr lang="en-US" altLang="ko-KR" sz="1200" b="1" dirty="0" smtClean="0"/>
          </a:p>
          <a:p>
            <a:pPr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하드 추가</a:t>
            </a:r>
            <a:r>
              <a:rPr lang="en-US" altLang="ko-KR" sz="1200" b="1" dirty="0" smtClean="0"/>
              <a:t>        </a:t>
            </a:r>
            <a:r>
              <a:rPr lang="en-US" altLang="ko-KR" sz="1200" b="1" dirty="0" err="1" smtClean="0"/>
              <a:t>sdb</a:t>
            </a:r>
            <a:r>
              <a:rPr lang="en-US" altLang="ko-KR" sz="1200" b="1" dirty="0" smtClean="0"/>
              <a:t> , </a:t>
            </a:r>
            <a:r>
              <a:rPr lang="en-US" altLang="ko-KR" sz="1200" b="1" dirty="0" err="1" smtClean="0"/>
              <a:t>sdc</a:t>
            </a:r>
            <a:r>
              <a:rPr lang="en-US" altLang="ko-KR" sz="1200" b="1" dirty="0" smtClean="0"/>
              <a:t> ...</a:t>
            </a:r>
          </a:p>
          <a:p>
            <a:pPr>
              <a:buNone/>
            </a:pPr>
            <a:r>
              <a:rPr lang="en-US" altLang="ko-KR" sz="1200" b="1" dirty="0" smtClean="0"/>
              <a:t>        </a:t>
            </a:r>
            <a:endParaRPr lang="en-US" altLang="ko-KR" sz="1200" b="1" dirty="0"/>
          </a:p>
          <a:p>
            <a:pPr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2.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RAID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구성</a:t>
            </a:r>
          </a:p>
          <a:p>
            <a:pPr>
              <a:buNone/>
            </a:pPr>
            <a:r>
              <a:rPr lang="ko-KR" altLang="en-US" sz="1200" b="1" dirty="0" smtClean="0"/>
              <a:t>   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#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mdadm</a:t>
            </a:r>
            <a:r>
              <a:rPr lang="en-US" altLang="ko-KR" sz="1200" b="1" dirty="0" smtClean="0"/>
              <a:t>  </a:t>
            </a:r>
            <a:r>
              <a:rPr lang="en-US" altLang="ko-KR" sz="1200" b="1" dirty="0"/>
              <a:t>-C   [raid</a:t>
            </a:r>
            <a:r>
              <a:rPr lang="ko-KR" altLang="en-US" sz="1200" b="1" dirty="0" err="1"/>
              <a:t>장치명</a:t>
            </a:r>
            <a:r>
              <a:rPr lang="en-US" altLang="ko-KR" sz="1200" b="1" dirty="0"/>
              <a:t>]  -l  [level]  -n  [</a:t>
            </a:r>
            <a:r>
              <a:rPr lang="ko-KR" altLang="en-US" sz="1200" b="1" dirty="0"/>
              <a:t>개수</a:t>
            </a:r>
            <a:r>
              <a:rPr lang="en-US" altLang="ko-KR" sz="1200" b="1" dirty="0"/>
              <a:t>] [</a:t>
            </a:r>
            <a:r>
              <a:rPr lang="ko-KR" altLang="en-US" sz="1200" b="1" dirty="0"/>
              <a:t>구성원 하드</a:t>
            </a:r>
            <a:r>
              <a:rPr lang="en-US" altLang="ko-KR" sz="1200" b="1" dirty="0"/>
              <a:t>] [</a:t>
            </a:r>
            <a:r>
              <a:rPr lang="ko-KR" altLang="en-US" sz="1200" b="1" dirty="0"/>
              <a:t>구성원 하드</a:t>
            </a:r>
            <a:r>
              <a:rPr lang="en-US" altLang="ko-KR" sz="1200" b="1" dirty="0"/>
              <a:t>]...</a:t>
            </a:r>
          </a:p>
          <a:p>
            <a:pPr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3. RAID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dirty="0" smtClean="0"/>
              <a:t>  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# 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mdadm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 –D </a:t>
            </a:r>
            <a:r>
              <a:rPr lang="en-US" altLang="ko-KR" sz="1200" b="1" dirty="0"/>
              <a:t> [raid</a:t>
            </a:r>
            <a:r>
              <a:rPr lang="ko-KR" altLang="en-US" sz="1200" b="1" dirty="0" err="1"/>
              <a:t>장치명</a:t>
            </a:r>
            <a:r>
              <a:rPr lang="en-US" altLang="ko-KR" sz="1200" b="1" dirty="0"/>
              <a:t>] </a:t>
            </a:r>
            <a:endParaRPr lang="ko-KR" altLang="en-US" sz="1200" b="1" kern="0" dirty="0" smtClean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4. </a:t>
            </a:r>
            <a:r>
              <a:rPr lang="en-US" altLang="ko-KR" sz="1200" b="1" dirty="0">
                <a:solidFill>
                  <a:srgbClr val="FF0000"/>
                </a:solidFill>
              </a:rPr>
              <a:t>RAID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포맷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     # </a:t>
            </a:r>
            <a:r>
              <a:rPr lang="en-US" altLang="ko-KR" sz="1200" b="1" kern="0" dirty="0">
                <a:solidFill>
                  <a:srgbClr val="000000"/>
                </a:solidFill>
              </a:rPr>
              <a:t>mkfs.ext4  </a:t>
            </a:r>
            <a:r>
              <a:rPr lang="en-US" altLang="ko-KR" sz="1200" b="1" dirty="0"/>
              <a:t>[raid</a:t>
            </a:r>
            <a:r>
              <a:rPr lang="ko-KR" altLang="en-US" sz="1200" b="1" dirty="0" err="1"/>
              <a:t>장치명</a:t>
            </a:r>
            <a:r>
              <a:rPr lang="en-US" altLang="ko-KR" sz="1200" b="1" dirty="0"/>
              <a:t>] 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  <a:endParaRPr lang="en-US" altLang="ko-KR" sz="1200" b="1" kern="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5.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포인트 생성 및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    # 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mkdir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[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m.p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]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 smtClean="0">
                <a:solidFill>
                  <a:srgbClr val="000000"/>
                </a:solidFill>
              </a:rPr>
              <a:t>      # mount [raid </a:t>
            </a:r>
            <a:r>
              <a:rPr lang="ko-KR" altLang="en-US" sz="1200" b="1" kern="0" dirty="0" err="1" smtClean="0">
                <a:solidFill>
                  <a:srgbClr val="000000"/>
                </a:solidFill>
              </a:rPr>
              <a:t>장치명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] [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m.p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]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6.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부팅시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자동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 #vi 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fstab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)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200" b="1" kern="0" dirty="0" err="1">
                <a:solidFill>
                  <a:srgbClr val="000000"/>
                </a:solidFill>
              </a:rPr>
              <a:t>장치명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  <a:r>
              <a:rPr lang="ko-KR" altLang="en-US" sz="1200" b="1" kern="0" dirty="0" err="1" smtClean="0">
                <a:solidFill>
                  <a:srgbClr val="000000"/>
                </a:solidFill>
              </a:rPr>
              <a:t>마운트</a:t>
            </a:r>
            <a:r>
              <a:rPr lang="ko-KR" altLang="en-US" sz="1200" b="1" kern="0" dirty="0" smtClean="0">
                <a:solidFill>
                  <a:srgbClr val="000000"/>
                </a:solidFill>
              </a:rPr>
              <a:t> 포인트      포맷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  <a:r>
              <a:rPr lang="ko-KR" altLang="en-US" sz="1200" b="1" kern="0" dirty="0" smtClean="0">
                <a:solidFill>
                  <a:srgbClr val="000000"/>
                </a:solidFill>
              </a:rPr>
              <a:t>설정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dump  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fsck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 err="1" smtClean="0">
                <a:solidFill>
                  <a:srgbClr val="000000"/>
                </a:solidFill>
              </a:rPr>
              <a:t>dev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/md0       /raid0      ext4    </a:t>
            </a:r>
            <a:r>
              <a:rPr lang="en-US" altLang="ko-KR" sz="1200" b="1" kern="0" dirty="0">
                <a:solidFill>
                  <a:srgbClr val="000000"/>
                </a:solidFill>
              </a:rPr>
              <a:t>defaults 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1      2</a:t>
            </a:r>
            <a:endParaRPr lang="en-US" altLang="ko-KR" sz="12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2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4509120"/>
            <a:ext cx="36695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mdadm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-D -s [raid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] : raid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의 식별 번호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이름 확인</a:t>
            </a:r>
          </a:p>
          <a:p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mdadm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-D -s [raid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] &gt; /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mdadm.conf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레이드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설정파일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330" y="6038646"/>
            <a:ext cx="2794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en-US" altLang="ko-KR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fstab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수정 후 꼭  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mount –a 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확인 할 것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4015" y="291450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- detail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19672" y="2132856"/>
            <a:ext cx="1845783" cy="256184"/>
            <a:chOff x="1604281" y="2348880"/>
            <a:chExt cx="1845783" cy="256184"/>
          </a:xfrm>
        </p:grpSpPr>
        <p:sp>
          <p:nvSpPr>
            <p:cNvPr id="14" name="TextBox 13"/>
            <p:cNvSpPr txBox="1"/>
            <p:nvPr/>
          </p:nvSpPr>
          <p:spPr>
            <a:xfrm>
              <a:off x="1604281" y="2348880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--create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3808" y="2358843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--level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3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219" y="91008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5 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6328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/>
              <a:t>1.</a:t>
            </a:r>
            <a:r>
              <a:rPr lang="ko-KR" altLang="en-US" sz="1300" b="1" dirty="0" smtClean="0"/>
              <a:t>하드 </a:t>
            </a:r>
            <a:r>
              <a:rPr lang="ko-KR" altLang="en-US" sz="1300" b="1" dirty="0"/>
              <a:t>디스크 </a:t>
            </a:r>
            <a:r>
              <a:rPr lang="en-US" altLang="ko-KR" sz="1300" b="1" dirty="0"/>
              <a:t>3</a:t>
            </a:r>
            <a:r>
              <a:rPr lang="ko-KR" altLang="en-US" sz="1300" b="1" dirty="0" smtClean="0"/>
              <a:t>개 </a:t>
            </a:r>
            <a:r>
              <a:rPr lang="ko-KR" altLang="en-US" sz="1300" b="1" dirty="0" smtClean="0"/>
              <a:t>추가 </a:t>
            </a:r>
            <a:r>
              <a:rPr lang="en-US" altLang="ko-KR" sz="1300" b="1" dirty="0" smtClean="0"/>
              <a:t>(20G, 20G, 20G)</a:t>
            </a:r>
            <a:endParaRPr lang="ko-KR" altLang="en-US" sz="1300" b="1" dirty="0"/>
          </a:p>
          <a:p>
            <a:pPr>
              <a:spcBef>
                <a:spcPct val="0"/>
              </a:spcBef>
            </a:pPr>
            <a:endParaRPr lang="ko-KR" altLang="en-US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/>
              <a:t>/</a:t>
            </a:r>
            <a:r>
              <a:rPr lang="en-US" altLang="ko-KR" sz="1300" b="1" dirty="0" err="1"/>
              <a:t>dev</a:t>
            </a:r>
            <a:r>
              <a:rPr lang="en-US" altLang="ko-KR" sz="1300" b="1" dirty="0"/>
              <a:t>/</a:t>
            </a:r>
            <a:r>
              <a:rPr lang="en-US" altLang="ko-KR" sz="1300" b="1" dirty="0" err="1"/>
              <a:t>sdb</a:t>
            </a:r>
            <a:r>
              <a:rPr lang="en-US" altLang="ko-KR" sz="1300" b="1" dirty="0"/>
              <a:t>	</a:t>
            </a:r>
            <a:r>
              <a:rPr lang="en-US" altLang="ko-KR" sz="1300" b="1" dirty="0" smtClean="0"/>
              <a:t>  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sdc</a:t>
            </a:r>
            <a:r>
              <a:rPr lang="en-US" altLang="ko-KR" sz="1300" b="1" dirty="0" smtClean="0"/>
              <a:t>    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sdd</a:t>
            </a:r>
            <a:endParaRPr lang="en-US" altLang="ko-KR" sz="1300" b="1" dirty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2.raid </a:t>
            </a:r>
            <a:r>
              <a:rPr lang="en-US" altLang="ko-KR" sz="1300" b="1" dirty="0"/>
              <a:t>level </a:t>
            </a:r>
            <a:r>
              <a:rPr lang="en-US" altLang="ko-KR" sz="1300" b="1" dirty="0" smtClean="0"/>
              <a:t>5 </a:t>
            </a:r>
            <a:r>
              <a:rPr lang="ko-KR" altLang="en-US" sz="1300" b="1" dirty="0"/>
              <a:t>로 </a:t>
            </a:r>
            <a:r>
              <a:rPr lang="en-US" altLang="ko-KR" sz="1300" b="1" dirty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/md5 </a:t>
            </a:r>
            <a:r>
              <a:rPr lang="ko-KR" altLang="en-US" sz="1300" b="1" dirty="0"/>
              <a:t>라는 이름의 </a:t>
            </a:r>
            <a:r>
              <a:rPr lang="en-US" altLang="ko-KR" sz="1300" b="1" dirty="0"/>
              <a:t>raid </a:t>
            </a:r>
            <a:r>
              <a:rPr lang="ko-KR" altLang="en-US" sz="1300" b="1" dirty="0" smtClean="0"/>
              <a:t>구성</a:t>
            </a: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ko-KR" altLang="en-US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</a:t>
            </a:r>
            <a:r>
              <a:rPr lang="en-US" altLang="ko-KR" sz="1300" b="1" dirty="0" err="1" smtClean="0"/>
              <a:t>mdadm</a:t>
            </a:r>
            <a:r>
              <a:rPr lang="en-US" altLang="ko-KR" sz="1300" b="1" dirty="0" smtClean="0"/>
              <a:t>  </a:t>
            </a:r>
            <a:r>
              <a:rPr lang="en-US" altLang="ko-KR" sz="1300" b="1" dirty="0"/>
              <a:t>-</a:t>
            </a:r>
            <a:r>
              <a:rPr lang="en-US" altLang="ko-KR" sz="1300" b="1" dirty="0" smtClean="0"/>
              <a:t>C  </a:t>
            </a:r>
            <a:r>
              <a:rPr lang="en-US" altLang="ko-KR" sz="1300" b="1" dirty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/md5  -</a:t>
            </a:r>
            <a:r>
              <a:rPr lang="en-US" altLang="ko-KR" sz="1300" b="1" dirty="0"/>
              <a:t>l </a:t>
            </a:r>
            <a:r>
              <a:rPr lang="en-US" altLang="ko-KR" sz="1300" b="1" dirty="0" smtClean="0"/>
              <a:t> 5  </a:t>
            </a:r>
            <a:r>
              <a:rPr lang="en-US" altLang="ko-KR" sz="1300" b="1" dirty="0"/>
              <a:t>-n </a:t>
            </a:r>
            <a:r>
              <a:rPr lang="en-US" altLang="ko-KR" sz="1300" b="1" dirty="0" smtClean="0"/>
              <a:t>3  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sdb</a:t>
            </a:r>
            <a:r>
              <a:rPr lang="en-US" altLang="ko-KR" sz="1300" b="1" dirty="0" smtClean="0"/>
              <a:t>   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sdc</a:t>
            </a:r>
            <a:r>
              <a:rPr lang="en-US" altLang="ko-KR" sz="1300" b="1" dirty="0" smtClean="0"/>
              <a:t>  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sdd</a:t>
            </a:r>
            <a:endParaRPr lang="en-US" altLang="ko-KR" sz="1300" b="1" dirty="0"/>
          </a:p>
          <a:p>
            <a:pPr>
              <a:spcBef>
                <a:spcPct val="0"/>
              </a:spcBef>
            </a:pP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참고 </a:t>
            </a:r>
            <a:r>
              <a:rPr lang="en-US" altLang="ko-KR" sz="1300" b="1" dirty="0" smtClean="0"/>
              <a:t>: #</a:t>
            </a:r>
            <a:r>
              <a:rPr lang="en-US" altLang="ko-KR" sz="1300" b="1" dirty="0" err="1" smtClean="0"/>
              <a:t>mdadm</a:t>
            </a:r>
            <a:r>
              <a:rPr lang="en-US" altLang="ko-KR" sz="1300" b="1" dirty="0" smtClean="0"/>
              <a:t> </a:t>
            </a:r>
            <a:r>
              <a:rPr lang="en-US" altLang="ko-KR" sz="1300" b="1" dirty="0"/>
              <a:t>-C 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/md5  </a:t>
            </a:r>
            <a:r>
              <a:rPr lang="en-US" altLang="ko-KR" sz="1300" b="1" dirty="0"/>
              <a:t>-l </a:t>
            </a:r>
            <a:r>
              <a:rPr lang="en-US" altLang="ko-KR" sz="1300" b="1" dirty="0" smtClean="0"/>
              <a:t> 5  </a:t>
            </a:r>
            <a:r>
              <a:rPr lang="en-US" altLang="ko-KR" sz="1300" b="1" dirty="0"/>
              <a:t>-n </a:t>
            </a:r>
            <a:r>
              <a:rPr lang="en-US" altLang="ko-KR" sz="1300" b="1" dirty="0" smtClean="0"/>
              <a:t>3 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sd</a:t>
            </a:r>
            <a:r>
              <a:rPr lang="en-US" altLang="ko-KR" sz="1300" b="1" dirty="0" smtClean="0"/>
              <a:t>[b-d])</a:t>
            </a: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/>
              <a:t>(</a:t>
            </a:r>
            <a:r>
              <a:rPr lang="ko-KR" altLang="en-US" sz="1300" b="1" dirty="0" smtClean="0"/>
              <a:t>같은 것은 </a:t>
            </a:r>
            <a:r>
              <a:rPr lang="en-US" altLang="ko-KR" sz="1300" b="1" dirty="0"/>
              <a:t>[</a:t>
            </a:r>
            <a:r>
              <a:rPr lang="en-US" altLang="ko-KR" sz="1300" b="1" dirty="0" smtClean="0"/>
              <a:t>b-d]</a:t>
            </a:r>
            <a:r>
              <a:rPr lang="ko-KR" altLang="en-US" sz="1300" b="1" dirty="0"/>
              <a:t>로 묶어주면 된다</a:t>
            </a:r>
            <a:r>
              <a:rPr lang="en-US" altLang="ko-KR" sz="1300" b="1" dirty="0"/>
              <a:t>)</a:t>
            </a:r>
          </a:p>
          <a:p>
            <a:pPr>
              <a:spcBef>
                <a:spcPct val="0"/>
              </a:spcBef>
            </a:pP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3. /raid5 </a:t>
            </a:r>
            <a:r>
              <a:rPr lang="ko-KR" altLang="en-US" sz="1300" b="1" dirty="0"/>
              <a:t>에 </a:t>
            </a:r>
            <a:r>
              <a:rPr lang="ko-KR" altLang="en-US" sz="1300" b="1" dirty="0" err="1" smtClean="0"/>
              <a:t>마운트</a:t>
            </a: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ko-KR" altLang="en-US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#mkfs.ex4 </a:t>
            </a:r>
            <a:r>
              <a:rPr lang="en-US" altLang="ko-KR" sz="1300" b="1" dirty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/md5 </a:t>
            </a:r>
            <a:r>
              <a:rPr lang="en-US" altLang="ko-KR" sz="1300" b="1" dirty="0" smtClean="0"/>
              <a:t>(raid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포맷</a:t>
            </a:r>
            <a:r>
              <a:rPr lang="en-US" altLang="ko-KR" sz="1300" b="1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</a:t>
            </a:r>
            <a:r>
              <a:rPr lang="en-US" altLang="ko-KR" sz="1300" b="1" dirty="0" err="1" smtClean="0"/>
              <a:t>mkdir</a:t>
            </a:r>
            <a:r>
              <a:rPr lang="en-US" altLang="ko-KR" sz="1300" b="1" dirty="0" smtClean="0"/>
              <a:t> /raid5 (</a:t>
            </a:r>
            <a:r>
              <a:rPr lang="en-US" altLang="ko-KR" sz="1300" b="1" dirty="0" err="1" smtClean="0"/>
              <a:t>m.p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생성</a:t>
            </a:r>
            <a:r>
              <a:rPr lang="en-US" altLang="ko-KR" sz="1300" b="1" dirty="0" smtClean="0"/>
              <a:t>)</a:t>
            </a:r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#mount </a:t>
            </a:r>
            <a:r>
              <a:rPr lang="en-US" altLang="ko-KR" sz="1300" b="1" dirty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/md5  /raid5</a:t>
            </a:r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4.fstab</a:t>
            </a:r>
            <a:r>
              <a:rPr lang="ko-KR" altLang="en-US" sz="1300" b="1" dirty="0" smtClean="0"/>
              <a:t>등록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17282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71456"/>
            <a:ext cx="19159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1.</a:t>
            </a:r>
            <a:r>
              <a:rPr lang="ko-KR" altLang="en-US" sz="1300" dirty="0" smtClean="0"/>
              <a:t>하드 </a:t>
            </a:r>
            <a:r>
              <a:rPr lang="ko-KR" altLang="en-US" sz="1300" dirty="0"/>
              <a:t>디스크 </a:t>
            </a:r>
            <a:r>
              <a:rPr lang="en-US" altLang="ko-KR" sz="1300" dirty="0"/>
              <a:t>3</a:t>
            </a:r>
            <a:r>
              <a:rPr lang="ko-KR" altLang="en-US" sz="1300" dirty="0" smtClean="0"/>
              <a:t>개 추가</a:t>
            </a:r>
            <a:endParaRPr lang="ko-KR" altLang="en-US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7" y="910089"/>
            <a:ext cx="5306981" cy="53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819275"/>
            <a:ext cx="68103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06" y="896736"/>
            <a:ext cx="2789162" cy="243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7" y="1199787"/>
            <a:ext cx="5459269" cy="50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8" y="869919"/>
            <a:ext cx="2870385" cy="2412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8" y="1191567"/>
            <a:ext cx="5460141" cy="51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</a:t>
            </a:r>
            <a:r>
              <a:rPr lang="en-US" altLang="ko-KR" b="1" dirty="0" smtClean="0">
                <a:latin typeface="+mn-ea"/>
              </a:rPr>
              <a:t>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69" y="1212893"/>
            <a:ext cx="5460140" cy="50864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5" y="824433"/>
            <a:ext cx="34385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95" y="910089"/>
            <a:ext cx="17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>
                <a:latin typeface="+mn-ea"/>
              </a:rPr>
              <a:t>RAID 5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28831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2.raid level 5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으로 </a:t>
            </a:r>
            <a:r>
              <a:rPr lang="en-US" altLang="ko-KR" sz="1300" dirty="0"/>
              <a:t>raid </a:t>
            </a:r>
            <a:r>
              <a:rPr lang="ko-KR" altLang="en-US" sz="1300" dirty="0"/>
              <a:t>구성</a:t>
            </a:r>
            <a:endParaRPr lang="en-US" altLang="ko-KR" sz="1300" dirty="0" smtClean="0"/>
          </a:p>
          <a:p>
            <a:pPr>
              <a:spcBef>
                <a:spcPct val="0"/>
              </a:spcBef>
            </a:pPr>
            <a:endParaRPr lang="en-US" altLang="ko-KR" sz="1300" dirty="0"/>
          </a:p>
          <a:p>
            <a:pPr>
              <a:spcBef>
                <a:spcPct val="0"/>
              </a:spcBef>
            </a:pPr>
            <a:r>
              <a:rPr lang="ko-KR" altLang="en-US" sz="1300" dirty="0" smtClean="0"/>
              <a:t>이름 </a:t>
            </a:r>
            <a:r>
              <a:rPr lang="en-US" altLang="ko-KR" sz="1300" dirty="0" smtClean="0"/>
              <a:t>: /</a:t>
            </a:r>
            <a:r>
              <a:rPr lang="en-US" altLang="ko-KR" sz="1300" dirty="0" err="1" smtClean="0"/>
              <a:t>dev</a:t>
            </a:r>
            <a:r>
              <a:rPr lang="en-US" altLang="ko-KR" sz="1300" dirty="0" smtClean="0"/>
              <a:t>/md5</a:t>
            </a:r>
            <a:endParaRPr lang="en-US" altLang="ko-KR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729" y="5394990"/>
            <a:ext cx="9941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3.raid </a:t>
            </a:r>
            <a:r>
              <a:rPr lang="ko-KR" altLang="en-US" sz="1300" dirty="0" smtClean="0"/>
              <a:t>확인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25" y="1718266"/>
            <a:ext cx="6415403" cy="35829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5" y="5772732"/>
            <a:ext cx="8184377" cy="4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386</Words>
  <Application>Microsoft Office PowerPoint</Application>
  <PresentationFormat>화면 슬라이드 쇼(4:3)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241</cp:revision>
  <dcterms:created xsi:type="dcterms:W3CDTF">2018-08-02T13:04:12Z</dcterms:created>
  <dcterms:modified xsi:type="dcterms:W3CDTF">2020-01-03T05:41:47Z</dcterms:modified>
</cp:coreProperties>
</file>