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00" r:id="rId2"/>
    <p:sldId id="313" r:id="rId3"/>
    <p:sldId id="314" r:id="rId4"/>
    <p:sldId id="315" r:id="rId5"/>
    <p:sldId id="316" r:id="rId6"/>
    <p:sldId id="317" r:id="rId7"/>
    <p:sldId id="318" r:id="rId8"/>
    <p:sldId id="319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4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3553D-87D2-4880-A208-61499F3A3DAB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93A3-830C-4B1E-ACA2-EC18FE4129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549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3FC4A-48A5-4DBD-9865-845FBD498324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>
            <a:extLst>
              <a:ext uri="{FF2B5EF4-FFF2-40B4-BE49-F238E27FC236}">
                <a16:creationId xmlns:a16="http://schemas.microsoft.com/office/drawing/2014/main" xmlns="" id="{A3F3AB91-1355-4C02-A3AF-F9EC856C0323}"/>
              </a:ext>
            </a:extLst>
          </p:cNvPr>
          <p:cNvGrpSpPr/>
          <p:nvPr/>
        </p:nvGrpSpPr>
        <p:grpSpPr>
          <a:xfrm>
            <a:off x="300172" y="3198170"/>
            <a:ext cx="8543656" cy="461665"/>
            <a:chOff x="350982" y="3525388"/>
            <a:chExt cx="9989848" cy="5089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3877E91F-B4CA-4BAF-ABC1-5DCA64162776}"/>
                </a:ext>
              </a:extLst>
            </p:cNvPr>
            <p:cNvSpPr/>
            <p:nvPr/>
          </p:nvSpPr>
          <p:spPr>
            <a:xfrm>
              <a:off x="7050567" y="3653837"/>
              <a:ext cx="3290263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F21845BC-5E97-4698-8837-5DCD14FE7BF5}"/>
                </a:ext>
              </a:extLst>
            </p:cNvPr>
            <p:cNvSpPr txBox="1"/>
            <p:nvPr/>
          </p:nvSpPr>
          <p:spPr>
            <a:xfrm>
              <a:off x="3641244" y="3525388"/>
              <a:ext cx="3409324" cy="5089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 smtClean="0">
                  <a:latin typeface="+mn-ea"/>
                </a:rPr>
                <a:t>link </a:t>
              </a:r>
              <a:r>
                <a:rPr lang="ko-KR" altLang="en-US" sz="2400" b="1" dirty="0" smtClean="0">
                  <a:latin typeface="+mn-ea"/>
                </a:rPr>
                <a:t>파일</a:t>
              </a:r>
              <a:r>
                <a:rPr lang="en-US" altLang="ko-KR" sz="2400" b="1" dirty="0" smtClean="0">
                  <a:latin typeface="+mn-ea"/>
                </a:rPr>
                <a:t>_LAB</a:t>
              </a:r>
              <a:endParaRPr lang="ko-KR" altLang="en-US" sz="2400" b="1" dirty="0">
                <a:latin typeface="+mn-ea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37D1B2DB-A9E2-45BA-BA9F-B670E0A5958D}"/>
                </a:ext>
              </a:extLst>
            </p:cNvPr>
            <p:cNvSpPr/>
            <p:nvPr/>
          </p:nvSpPr>
          <p:spPr>
            <a:xfrm>
              <a:off x="350982" y="3653837"/>
              <a:ext cx="3290263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325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740352" y="6453336"/>
            <a:ext cx="9672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link </a:t>
            </a:r>
            <a:r>
              <a:rPr lang="ko-KR" altLang="en-US" sz="800" b="1" dirty="0">
                <a:latin typeface="+mn-ea"/>
              </a:rPr>
              <a:t>파일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87235" y="329329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smtClean="0">
                <a:latin typeface="+mn-ea"/>
              </a:rPr>
              <a:t>hard link </a:t>
            </a:r>
            <a:r>
              <a:rPr lang="ko-KR" altLang="en-US" sz="2000" b="1" dirty="0">
                <a:latin typeface="+mn-ea"/>
              </a:rPr>
              <a:t>파일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0171" y="908720"/>
            <a:ext cx="77768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latin typeface="+mn-ea"/>
              </a:rPr>
              <a:t>1. </a:t>
            </a:r>
            <a:r>
              <a:rPr lang="ko-KR" altLang="en-US" sz="1500" b="1" dirty="0" smtClean="0">
                <a:latin typeface="+mn-ea"/>
              </a:rPr>
              <a:t>파일 생성</a:t>
            </a:r>
            <a:endParaRPr lang="en-US" altLang="ko-KR" sz="1500" b="1" dirty="0" smtClean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7116" y="3272811"/>
            <a:ext cx="77768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latin typeface="+mn-ea"/>
              </a:rPr>
              <a:t>2. hard link  </a:t>
            </a:r>
            <a:r>
              <a:rPr lang="ko-KR" altLang="en-US" sz="1500" b="1" dirty="0" smtClean="0">
                <a:latin typeface="+mn-ea"/>
              </a:rPr>
              <a:t>개수 확인 </a:t>
            </a:r>
            <a:r>
              <a:rPr lang="en-US" altLang="ko-KR" sz="1500" b="1" dirty="0" smtClean="0">
                <a:latin typeface="+mn-ea"/>
              </a:rPr>
              <a:t>(1</a:t>
            </a:r>
            <a:r>
              <a:rPr lang="ko-KR" altLang="en-US" sz="1500" b="1" dirty="0" smtClean="0">
                <a:latin typeface="+mn-ea"/>
              </a:rPr>
              <a:t>개</a:t>
            </a:r>
            <a:r>
              <a:rPr lang="en-US" altLang="ko-KR" sz="1500" b="1" dirty="0" smtClean="0">
                <a:latin typeface="+mn-ea"/>
              </a:rPr>
              <a:t>)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93" y="1245101"/>
            <a:ext cx="3876675" cy="13430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954" y="3717032"/>
            <a:ext cx="8164829" cy="251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2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740352" y="6453336"/>
            <a:ext cx="9672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link </a:t>
            </a:r>
            <a:r>
              <a:rPr lang="ko-KR" altLang="en-US" sz="800" b="1" dirty="0">
                <a:latin typeface="+mn-ea"/>
              </a:rPr>
              <a:t>파일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87235" y="329329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hard link </a:t>
            </a:r>
            <a:r>
              <a:rPr lang="ko-KR" altLang="en-US" sz="2000" b="1" dirty="0">
                <a:latin typeface="+mn-ea"/>
              </a:rPr>
              <a:t>파일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9552" y="990246"/>
            <a:ext cx="77768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latin typeface="+mn-ea"/>
              </a:rPr>
              <a:t>3.hard link </a:t>
            </a:r>
            <a:r>
              <a:rPr lang="ko-KR" altLang="en-US" sz="1500" b="1" dirty="0" smtClean="0">
                <a:latin typeface="+mn-ea"/>
              </a:rPr>
              <a:t>파일 생성</a:t>
            </a:r>
            <a:endParaRPr lang="en-US" altLang="ko-KR" sz="1500" b="1" dirty="0" smtClean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0656" y="3599248"/>
            <a:ext cx="77768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latin typeface="+mn-ea"/>
              </a:rPr>
              <a:t>4. hard link  </a:t>
            </a:r>
            <a:r>
              <a:rPr lang="ko-KR" altLang="en-US" sz="1500" b="1" dirty="0" smtClean="0">
                <a:latin typeface="+mn-ea"/>
              </a:rPr>
              <a:t>개수 확인 </a:t>
            </a:r>
            <a:r>
              <a:rPr lang="en-US" altLang="ko-KR" sz="1500" b="1" dirty="0" smtClean="0">
                <a:latin typeface="+mn-ea"/>
              </a:rPr>
              <a:t>(1</a:t>
            </a:r>
            <a:r>
              <a:rPr lang="ko-KR" altLang="en-US" sz="1500" b="1" dirty="0" smtClean="0">
                <a:latin typeface="+mn-ea"/>
              </a:rPr>
              <a:t>개</a:t>
            </a:r>
            <a:r>
              <a:rPr lang="en-US" altLang="ko-KR" sz="1500" b="1" dirty="0" smtClean="0">
                <a:latin typeface="+mn-ea"/>
              </a:rPr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43" y="1402829"/>
            <a:ext cx="6467475" cy="13430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56" y="4029751"/>
            <a:ext cx="7115894" cy="219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98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740352" y="6453336"/>
            <a:ext cx="9672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link </a:t>
            </a:r>
            <a:r>
              <a:rPr lang="ko-KR" altLang="en-US" sz="800" b="1" dirty="0">
                <a:latin typeface="+mn-ea"/>
              </a:rPr>
              <a:t>파일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87235" y="329329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hard link </a:t>
            </a:r>
            <a:r>
              <a:rPr lang="ko-KR" altLang="en-US" sz="2000" b="1" dirty="0">
                <a:latin typeface="+mn-ea"/>
              </a:rPr>
              <a:t>파일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5993" y="851598"/>
            <a:ext cx="77768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latin typeface="+mn-ea"/>
              </a:rPr>
              <a:t>5. </a:t>
            </a:r>
            <a:r>
              <a:rPr lang="ko-KR" altLang="en-US" sz="1500" b="1" dirty="0" smtClean="0">
                <a:latin typeface="+mn-ea"/>
              </a:rPr>
              <a:t>원본 파일 삭제</a:t>
            </a:r>
            <a:endParaRPr lang="en-US" altLang="ko-KR" sz="1500" b="1" dirty="0" smtClean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7116" y="3915620"/>
            <a:ext cx="77768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latin typeface="+mn-ea"/>
              </a:rPr>
              <a:t>7. hard link  </a:t>
            </a:r>
            <a:r>
              <a:rPr lang="ko-KR" altLang="en-US" sz="1500" b="1" dirty="0" smtClean="0">
                <a:latin typeface="+mn-ea"/>
              </a:rPr>
              <a:t>개수 확인 </a:t>
            </a:r>
            <a:r>
              <a:rPr lang="en-US" altLang="ko-KR" sz="1500" b="1" dirty="0" smtClean="0">
                <a:latin typeface="+mn-ea"/>
              </a:rPr>
              <a:t>(1</a:t>
            </a:r>
            <a:r>
              <a:rPr lang="ko-KR" altLang="en-US" sz="1500" b="1" dirty="0" smtClean="0">
                <a:latin typeface="+mn-ea"/>
              </a:rPr>
              <a:t>개로 줄어 듦</a:t>
            </a:r>
            <a:r>
              <a:rPr lang="en-US" altLang="ko-KR" sz="1500" b="1" dirty="0" smtClean="0">
                <a:latin typeface="+mn-ea"/>
              </a:rPr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17" y="1159303"/>
            <a:ext cx="6285124" cy="10614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87" y="2692073"/>
            <a:ext cx="3628550" cy="103287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4243998"/>
            <a:ext cx="6707378" cy="207117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47116" y="2363695"/>
            <a:ext cx="77768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latin typeface="+mn-ea"/>
              </a:rPr>
              <a:t>6. hard link</a:t>
            </a:r>
            <a:r>
              <a:rPr lang="ko-KR" altLang="en-US" sz="1500" b="1" dirty="0" smtClean="0">
                <a:latin typeface="+mn-ea"/>
              </a:rPr>
              <a:t> 파일 내용 확인</a:t>
            </a:r>
            <a:endParaRPr lang="en-US" altLang="ko-KR" sz="15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749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740352" y="6453336"/>
            <a:ext cx="9672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link </a:t>
            </a:r>
            <a:r>
              <a:rPr lang="ko-KR" altLang="en-US" sz="800" b="1" dirty="0">
                <a:latin typeface="+mn-ea"/>
              </a:rPr>
              <a:t>파일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87235" y="329329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smtClean="0">
                <a:latin typeface="+mn-ea"/>
              </a:rPr>
              <a:t>symbolic link </a:t>
            </a:r>
            <a:r>
              <a:rPr lang="ko-KR" altLang="en-US" sz="2000" b="1" dirty="0">
                <a:latin typeface="+mn-ea"/>
              </a:rPr>
              <a:t>파일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0343" y="985843"/>
            <a:ext cx="77768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latin typeface="+mn-ea"/>
              </a:rPr>
              <a:t>1. </a:t>
            </a:r>
            <a:r>
              <a:rPr lang="ko-KR" altLang="en-US" sz="1500" b="1" dirty="0" smtClean="0">
                <a:latin typeface="+mn-ea"/>
              </a:rPr>
              <a:t>파일 생성</a:t>
            </a:r>
            <a:endParaRPr lang="en-US" altLang="ko-KR" sz="1500" b="1" dirty="0" smtClean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7235" y="3477656"/>
            <a:ext cx="77768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latin typeface="+mn-ea"/>
              </a:rPr>
              <a:t>2. hard link  </a:t>
            </a:r>
            <a:r>
              <a:rPr lang="ko-KR" altLang="en-US" sz="1500" b="1" dirty="0" smtClean="0">
                <a:latin typeface="+mn-ea"/>
              </a:rPr>
              <a:t>개수 확인 </a:t>
            </a:r>
            <a:r>
              <a:rPr lang="en-US" altLang="ko-KR" sz="1500" b="1" dirty="0" smtClean="0">
                <a:latin typeface="+mn-ea"/>
              </a:rPr>
              <a:t>(1</a:t>
            </a:r>
            <a:r>
              <a:rPr lang="ko-KR" altLang="en-US" sz="1500" b="1" dirty="0" smtClean="0">
                <a:latin typeface="+mn-ea"/>
              </a:rPr>
              <a:t>개</a:t>
            </a:r>
            <a:r>
              <a:rPr lang="en-US" altLang="ko-KR" sz="1500" b="1" dirty="0" smtClean="0">
                <a:latin typeface="+mn-ea"/>
              </a:rPr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864842"/>
            <a:ext cx="8015610" cy="246497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35" y="1353927"/>
            <a:ext cx="390525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07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740352" y="6453336"/>
            <a:ext cx="9672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link </a:t>
            </a:r>
            <a:r>
              <a:rPr lang="ko-KR" altLang="en-US" sz="800" b="1" dirty="0">
                <a:latin typeface="+mn-ea"/>
              </a:rPr>
              <a:t>파일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87235" y="329329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symbolic link </a:t>
            </a:r>
            <a:r>
              <a:rPr lang="ko-KR" altLang="en-US" sz="2000" b="1" dirty="0">
                <a:latin typeface="+mn-ea"/>
              </a:rPr>
              <a:t>파일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9552" y="990246"/>
            <a:ext cx="77768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latin typeface="+mn-ea"/>
              </a:rPr>
              <a:t>3.symbolic link </a:t>
            </a:r>
            <a:r>
              <a:rPr lang="ko-KR" altLang="en-US" sz="1500" b="1" dirty="0" smtClean="0">
                <a:latin typeface="+mn-ea"/>
              </a:rPr>
              <a:t>파일 생성</a:t>
            </a:r>
            <a:endParaRPr lang="en-US" altLang="ko-KR" sz="1500" b="1" dirty="0" smtClean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9434" y="3428906"/>
            <a:ext cx="77768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latin typeface="+mn-ea"/>
              </a:rPr>
              <a:t>4</a:t>
            </a:r>
            <a:r>
              <a:rPr lang="en-US" altLang="ko-KR" sz="1500" b="1" dirty="0">
                <a:latin typeface="+mn-ea"/>
              </a:rPr>
              <a:t>. </a:t>
            </a:r>
            <a:r>
              <a:rPr lang="en-US" altLang="ko-KR" sz="1500" b="1" dirty="0" smtClean="0">
                <a:latin typeface="+mn-ea"/>
              </a:rPr>
              <a:t>link </a:t>
            </a:r>
            <a:r>
              <a:rPr lang="ko-KR" altLang="en-US" sz="1500" b="1" dirty="0" smtClean="0">
                <a:latin typeface="+mn-ea"/>
              </a:rPr>
              <a:t>수 변함없음</a:t>
            </a:r>
            <a:endParaRPr lang="en-US" altLang="ko-KR" sz="1500" b="1" dirty="0" smtClean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34" y="1472807"/>
            <a:ext cx="7848600" cy="13620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22" y="3852338"/>
            <a:ext cx="8138990" cy="248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92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740352" y="6453336"/>
            <a:ext cx="9672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link </a:t>
            </a:r>
            <a:r>
              <a:rPr lang="ko-KR" altLang="en-US" sz="800" b="1" dirty="0">
                <a:latin typeface="+mn-ea"/>
              </a:rPr>
              <a:t>파일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87235" y="329329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hard link </a:t>
            </a:r>
            <a:r>
              <a:rPr lang="ko-KR" altLang="en-US" sz="2000" b="1" dirty="0">
                <a:latin typeface="+mn-ea"/>
              </a:rPr>
              <a:t>파일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7116" y="2802026"/>
            <a:ext cx="77768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latin typeface="+mn-ea"/>
              </a:rPr>
              <a:t>6. </a:t>
            </a:r>
            <a:r>
              <a:rPr lang="ko-KR" altLang="en-US" sz="1500" b="1" dirty="0" smtClean="0">
                <a:latin typeface="+mn-ea"/>
              </a:rPr>
              <a:t>원본 파일 삭제 </a:t>
            </a:r>
            <a:r>
              <a:rPr lang="en-US" altLang="ko-KR" sz="1500" b="1" dirty="0" smtClean="0">
                <a:latin typeface="+mn-ea"/>
              </a:rPr>
              <a:t>(</a:t>
            </a:r>
            <a:r>
              <a:rPr lang="ko-KR" altLang="en-US" sz="1500" b="1" dirty="0" smtClean="0">
                <a:latin typeface="+mn-ea"/>
              </a:rPr>
              <a:t>링크가 깨짐</a:t>
            </a:r>
            <a:r>
              <a:rPr lang="en-US" altLang="ko-KR" sz="1500" b="1" dirty="0" smtClean="0">
                <a:latin typeface="+mn-ea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9725" y="4825641"/>
            <a:ext cx="77768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latin typeface="+mn-ea"/>
              </a:rPr>
              <a:t>7. symbolic link</a:t>
            </a:r>
            <a:r>
              <a:rPr lang="ko-KR" altLang="en-US" sz="1500" b="1" dirty="0" smtClean="0">
                <a:latin typeface="+mn-ea"/>
              </a:rPr>
              <a:t> 파일 내용 확인 </a:t>
            </a:r>
            <a:r>
              <a:rPr lang="en-US" altLang="ko-KR" sz="1500" b="1" dirty="0" smtClean="0">
                <a:latin typeface="+mn-ea"/>
              </a:rPr>
              <a:t>(</a:t>
            </a:r>
            <a:r>
              <a:rPr lang="ko-KR" altLang="en-US" sz="1500" b="1" dirty="0" smtClean="0">
                <a:latin typeface="+mn-ea"/>
              </a:rPr>
              <a:t>원본파일이 없어져 파일을 열수 없음</a:t>
            </a:r>
            <a:r>
              <a:rPr lang="en-US" altLang="ko-KR" sz="1500" b="1" dirty="0" smtClean="0">
                <a:latin typeface="+mn-ea"/>
              </a:rPr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28" y="3215986"/>
            <a:ext cx="7543800" cy="11049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68" y="5259586"/>
            <a:ext cx="5657850" cy="5619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47116" y="907819"/>
            <a:ext cx="77768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latin typeface="+mn-ea"/>
              </a:rPr>
              <a:t>5. symbolic link</a:t>
            </a:r>
            <a:r>
              <a:rPr lang="ko-KR" altLang="en-US" sz="1500" b="1" dirty="0" smtClean="0">
                <a:latin typeface="+mn-ea"/>
              </a:rPr>
              <a:t> 파일 내용 확인</a:t>
            </a:r>
            <a:endParaRPr lang="en-US" altLang="ko-KR" sz="1500" b="1" dirty="0" smtClean="0"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432" y="1224969"/>
            <a:ext cx="38957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8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740352" y="6453336"/>
            <a:ext cx="9672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link </a:t>
            </a:r>
            <a:r>
              <a:rPr lang="ko-KR" altLang="en-US" sz="800" b="1" dirty="0">
                <a:latin typeface="+mn-ea"/>
              </a:rPr>
              <a:t>파일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87235" y="329329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hard link </a:t>
            </a:r>
            <a:r>
              <a:rPr lang="ko-KR" altLang="en-US" sz="2000" b="1" dirty="0">
                <a:latin typeface="+mn-ea"/>
              </a:rPr>
              <a:t>파일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7116" y="907819"/>
            <a:ext cx="77768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latin typeface="+mn-ea"/>
              </a:rPr>
              <a:t>※ symbolic link</a:t>
            </a:r>
            <a:r>
              <a:rPr lang="ko-KR" altLang="en-US" sz="1500" b="1" dirty="0" smtClean="0">
                <a:latin typeface="+mn-ea"/>
              </a:rPr>
              <a:t>의 경우 동일 이름으로 다시 파일을 만들면 </a:t>
            </a:r>
            <a:r>
              <a:rPr lang="en-US" altLang="ko-KR" sz="1500" b="1" dirty="0" smtClean="0">
                <a:latin typeface="+mn-ea"/>
              </a:rPr>
              <a:t>symbolic link</a:t>
            </a:r>
            <a:r>
              <a:rPr lang="ko-KR" altLang="en-US" sz="1500" b="1" dirty="0" smtClean="0">
                <a:latin typeface="+mn-ea"/>
              </a:rPr>
              <a:t>가 </a:t>
            </a:r>
            <a:endParaRPr lang="en-US" altLang="ko-KR" sz="1500" b="1" dirty="0" smtClean="0">
              <a:latin typeface="+mn-ea"/>
            </a:endParaRPr>
          </a:p>
          <a:p>
            <a:r>
              <a:rPr lang="en-US" altLang="ko-KR" sz="1500" b="1" dirty="0">
                <a:latin typeface="+mn-ea"/>
              </a:rPr>
              <a:t> </a:t>
            </a:r>
            <a:r>
              <a:rPr lang="en-US" altLang="ko-KR" sz="1500" b="1" dirty="0" smtClean="0">
                <a:latin typeface="+mn-ea"/>
              </a:rPr>
              <a:t>  </a:t>
            </a:r>
            <a:r>
              <a:rPr lang="ko-KR" altLang="en-US" sz="1500" b="1" dirty="0" smtClean="0">
                <a:latin typeface="+mn-ea"/>
              </a:rPr>
              <a:t>새 파일을 참조한다</a:t>
            </a:r>
            <a:r>
              <a:rPr lang="en-US" altLang="ko-KR" sz="1500" b="1" dirty="0" smtClean="0">
                <a:latin typeface="+mn-ea"/>
              </a:rPr>
              <a:t>. -&gt; Race condition attack </a:t>
            </a:r>
            <a:r>
              <a:rPr lang="ko-KR" altLang="en-US" sz="1500" b="1" dirty="0" smtClean="0">
                <a:latin typeface="+mn-ea"/>
              </a:rPr>
              <a:t>으로 </a:t>
            </a:r>
            <a:r>
              <a:rPr lang="ko-KR" altLang="en-US" sz="1500" b="1" dirty="0" smtClean="0">
                <a:latin typeface="+mn-ea"/>
              </a:rPr>
              <a:t>악용될 </a:t>
            </a:r>
            <a:r>
              <a:rPr lang="ko-KR" altLang="en-US" sz="1500" b="1" dirty="0" smtClean="0">
                <a:latin typeface="+mn-ea"/>
              </a:rPr>
              <a:t>위험성 존재</a:t>
            </a:r>
            <a:endParaRPr lang="en-US" altLang="ko-KR" sz="1500" b="1" dirty="0" smtClean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714" y="1818208"/>
            <a:ext cx="79248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43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</TotalTime>
  <Words>170</Words>
  <Application>Microsoft Office PowerPoint</Application>
  <PresentationFormat>화면 슬라이드 쇼(4:3)</PresentationFormat>
  <Paragraphs>31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Win7</dc:creator>
  <cp:lastModifiedBy>Windows User</cp:lastModifiedBy>
  <cp:revision>146</cp:revision>
  <dcterms:created xsi:type="dcterms:W3CDTF">2018-08-02T13:04:12Z</dcterms:created>
  <dcterms:modified xsi:type="dcterms:W3CDTF">2020-01-03T14:03:30Z</dcterms:modified>
</cp:coreProperties>
</file>