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4" r:id="rId2"/>
    <p:sldId id="318" r:id="rId3"/>
    <p:sldId id="320" r:id="rId4"/>
    <p:sldId id="319" r:id="rId5"/>
    <p:sldId id="324" r:id="rId6"/>
    <p:sldId id="321" r:id="rId7"/>
    <p:sldId id="32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yum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3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yum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yum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489" y="973333"/>
            <a:ext cx="532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# yum </a:t>
            </a:r>
            <a:r>
              <a:rPr lang="en-US" altLang="ko-KR" sz="1400" b="1" dirty="0" smtClean="0"/>
              <a:t>–y install </a:t>
            </a:r>
            <a:r>
              <a:rPr lang="en-US" altLang="ko-KR" sz="1400" b="1" dirty="0" err="1" smtClean="0"/>
              <a:t>gcc</a:t>
            </a:r>
            <a:endParaRPr lang="en-US" altLang="ko-KR" sz="1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89" y="1389545"/>
            <a:ext cx="7633383" cy="20125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0599" y="4159393"/>
            <a:ext cx="532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※ yum</a:t>
            </a:r>
            <a:r>
              <a:rPr lang="ko-KR" altLang="en-US" sz="1400" b="1" dirty="0" smtClean="0">
                <a:latin typeface="+mn-ea"/>
              </a:rPr>
              <a:t>을 사용한 기록이 남는 곳 </a:t>
            </a:r>
            <a:r>
              <a:rPr lang="en-US" altLang="ko-KR" sz="1400" b="1" dirty="0" smtClean="0">
                <a:latin typeface="+mn-ea"/>
              </a:rPr>
              <a:t>:  /</a:t>
            </a:r>
            <a:r>
              <a:rPr lang="en-US" altLang="ko-KR" sz="1400" b="1" dirty="0" err="1" smtClean="0">
                <a:latin typeface="+mn-ea"/>
              </a:rPr>
              <a:t>var</a:t>
            </a:r>
            <a:r>
              <a:rPr lang="en-US" altLang="ko-KR" sz="1400" b="1" dirty="0" smtClean="0">
                <a:latin typeface="+mn-ea"/>
              </a:rPr>
              <a:t>/log/yum.log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99" y="4575605"/>
            <a:ext cx="7400356" cy="17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yum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yum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342" y="934773"/>
            <a:ext cx="8004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# yum info </a:t>
            </a:r>
            <a:r>
              <a:rPr lang="en-US" altLang="ko-KR" sz="1400" b="1" dirty="0" err="1" smtClean="0">
                <a:latin typeface="+mn-ea"/>
              </a:rPr>
              <a:t>gcc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설치한 파일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n-US" altLang="ko-KR" sz="1400" b="1" dirty="0" err="1">
                <a:latin typeface="+mn-ea"/>
              </a:rPr>
              <a:t>gcc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)</a:t>
            </a:r>
            <a:r>
              <a:rPr lang="ko-KR" altLang="en-US" sz="1400" b="1" dirty="0" smtClean="0">
                <a:latin typeface="+mn-ea"/>
              </a:rPr>
              <a:t>의 버전</a:t>
            </a:r>
            <a:r>
              <a:rPr lang="en-US" altLang="ko-KR" sz="1400" b="1" dirty="0" smtClean="0">
                <a:latin typeface="+mn-ea"/>
              </a:rPr>
              <a:t>,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크기</a:t>
            </a:r>
            <a:r>
              <a:rPr lang="en-US" altLang="ko-KR" sz="1400" b="1" dirty="0" smtClean="0">
                <a:latin typeface="+mn-ea"/>
              </a:rPr>
              <a:t>, URL </a:t>
            </a:r>
            <a:r>
              <a:rPr lang="ko-KR" altLang="en-US" sz="1400" b="1" dirty="0" smtClean="0">
                <a:latin typeface="+mn-ea"/>
              </a:rPr>
              <a:t>등에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패키지에 대한 자세한 정보를 알 수 있다</a:t>
            </a:r>
            <a:r>
              <a:rPr lang="en-US" altLang="ko-KR" sz="1400" b="1" dirty="0" smtClean="0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1" y="1844824"/>
            <a:ext cx="8097457" cy="43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yum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yum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235" y="4697976"/>
            <a:ext cx="5324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※ 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삭제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# yum –y remove </a:t>
            </a:r>
            <a:r>
              <a:rPr lang="en-US" altLang="ko-KR" sz="1400" b="1" dirty="0" err="1" smtClean="0">
                <a:latin typeface="+mn-ea"/>
              </a:rPr>
              <a:t>gcc</a:t>
            </a:r>
            <a:r>
              <a:rPr lang="en-US" altLang="ko-KR" sz="1400" b="1" dirty="0" smtClean="0">
                <a:latin typeface="+mn-ea"/>
              </a:rPr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11" y="5587700"/>
            <a:ext cx="3829050" cy="2857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87" y="1742205"/>
            <a:ext cx="7829550" cy="2695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109" y="936593"/>
            <a:ext cx="5324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※ </a:t>
            </a:r>
            <a:r>
              <a:rPr lang="en-US" altLang="ko-KR" sz="1400" b="1" dirty="0" smtClean="0">
                <a:latin typeface="+mn-ea"/>
              </a:rPr>
              <a:t>yum </a:t>
            </a:r>
            <a:r>
              <a:rPr lang="ko-KR" altLang="en-US" sz="1400" b="1" dirty="0" smtClean="0">
                <a:latin typeface="+mn-ea"/>
              </a:rPr>
              <a:t>명령 </a:t>
            </a:r>
            <a:r>
              <a:rPr lang="ko-KR" altLang="en-US" sz="1400" b="1" dirty="0" err="1" smtClean="0">
                <a:latin typeface="+mn-ea"/>
              </a:rPr>
              <a:t>실행시</a:t>
            </a:r>
            <a:r>
              <a:rPr lang="ko-KR" altLang="en-US" sz="1400" b="1" dirty="0" smtClean="0">
                <a:latin typeface="+mn-ea"/>
              </a:rPr>
              <a:t> 검색하게 되는 네트워크 </a:t>
            </a:r>
            <a:r>
              <a:rPr lang="en-US" altLang="ko-KR" sz="1400" b="1" dirty="0" smtClean="0">
                <a:latin typeface="+mn-ea"/>
              </a:rPr>
              <a:t>URL </a:t>
            </a:r>
            <a:r>
              <a:rPr lang="ko-KR" altLang="en-US" sz="1400" b="1" dirty="0" smtClean="0">
                <a:latin typeface="+mn-ea"/>
              </a:rPr>
              <a:t>들이 있는 곳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# cd /</a:t>
            </a:r>
            <a:r>
              <a:rPr lang="en-US" altLang="ko-KR" sz="1400" b="1" dirty="0" err="1" smtClean="0">
                <a:latin typeface="+mn-ea"/>
              </a:rPr>
              <a:t>etc</a:t>
            </a:r>
            <a:r>
              <a:rPr lang="en-US" altLang="ko-KR" sz="1400" b="1" dirty="0" smtClean="0">
                <a:latin typeface="+mn-ea"/>
              </a:rPr>
              <a:t>/</a:t>
            </a:r>
            <a:r>
              <a:rPr lang="en-US" altLang="ko-KR" sz="1400" b="1" dirty="0" err="1" smtClean="0">
                <a:latin typeface="+mn-ea"/>
              </a:rPr>
              <a:t>yum.repos.d</a:t>
            </a:r>
            <a:r>
              <a:rPr lang="ko-KR" altLang="en-US" sz="1400" b="1" dirty="0" smtClean="0">
                <a:latin typeface="+mn-ea"/>
              </a:rPr>
              <a:t>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3496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rpm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1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rpm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rpm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993603"/>
            <a:ext cx="800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 </a:t>
            </a:r>
            <a:r>
              <a:rPr lang="en-US" altLang="ko-KR" sz="1400" dirty="0" err="1" smtClean="0"/>
              <a:t>cdrom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마운트</a:t>
            </a:r>
            <a:r>
              <a:rPr lang="ko-KR" altLang="en-US" sz="1400" dirty="0" smtClean="0"/>
              <a:t> 후 </a:t>
            </a:r>
            <a:r>
              <a:rPr lang="en-US" altLang="ko-KR" sz="1400" dirty="0" smtClean="0"/>
              <a:t>Packages </a:t>
            </a:r>
            <a:r>
              <a:rPr lang="ko-KR" altLang="en-US" sz="1400" dirty="0" smtClean="0"/>
              <a:t>디렉터리로 이동</a:t>
            </a:r>
            <a:endParaRPr lang="en-US" altLang="ko-KR" sz="14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450046" y="1412776"/>
            <a:ext cx="8104223" cy="1531079"/>
            <a:chOff x="450046" y="1412776"/>
            <a:chExt cx="8104223" cy="153107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412776"/>
              <a:ext cx="8086725" cy="85725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046" y="2400930"/>
              <a:ext cx="4019550" cy="542925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02" y="5059437"/>
            <a:ext cx="8104223" cy="7315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0164" y="4014939"/>
            <a:ext cx="8004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rpm</a:t>
            </a:r>
            <a:r>
              <a:rPr lang="ko-KR" altLang="en-US" sz="1400" dirty="0" smtClean="0"/>
              <a:t>으로 패키지 설치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# rpm -</a:t>
            </a:r>
            <a:r>
              <a:rPr lang="en-US" altLang="ko-KR" sz="1400" dirty="0" err="1" smtClean="0"/>
              <a:t>ivh</a:t>
            </a:r>
            <a:r>
              <a:rPr lang="en-US" altLang="ko-KR" sz="1400" dirty="0" smtClean="0"/>
              <a:t> [</a:t>
            </a:r>
            <a:r>
              <a:rPr lang="ko-KR" altLang="en-US" sz="1400" dirty="0" smtClean="0"/>
              <a:t>패키지 파일</a:t>
            </a:r>
            <a:r>
              <a:rPr lang="en-US" altLang="ko-KR" sz="14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383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rpm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rpm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6" y="1484784"/>
            <a:ext cx="5800725" cy="581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993603"/>
            <a:ext cx="800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 rpm –</a:t>
            </a:r>
            <a:r>
              <a:rPr lang="en-US" altLang="ko-KR" sz="1400" dirty="0" err="1" smtClean="0"/>
              <a:t>qa</a:t>
            </a:r>
            <a:r>
              <a:rPr lang="en-US" altLang="ko-KR" sz="1400" dirty="0" smtClean="0"/>
              <a:t> |</a:t>
            </a:r>
            <a:r>
              <a:rPr lang="en-US" altLang="ko-KR" sz="1400" dirty="0" err="1" smtClean="0"/>
              <a:t>grep</a:t>
            </a:r>
            <a:r>
              <a:rPr lang="en-US" altLang="ko-KR" sz="1400" dirty="0" smtClean="0"/>
              <a:t> [</a:t>
            </a:r>
            <a:r>
              <a:rPr lang="ko-KR" altLang="en-US" sz="1400" dirty="0" smtClean="0"/>
              <a:t>패키지 이름</a:t>
            </a:r>
            <a:r>
              <a:rPr lang="en-US" altLang="ko-KR" sz="1400" dirty="0" smtClean="0"/>
              <a:t>]  : </a:t>
            </a:r>
            <a:r>
              <a:rPr lang="ko-KR" altLang="en-US" sz="1400" dirty="0" smtClean="0"/>
              <a:t>설치된 패키지 확인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7544" y="2876450"/>
            <a:ext cx="800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 rpm –e [</a:t>
            </a:r>
            <a:r>
              <a:rPr lang="ko-KR" altLang="en-US" sz="1400" dirty="0" smtClean="0"/>
              <a:t>패키지 이름</a:t>
            </a:r>
            <a:r>
              <a:rPr lang="en-US" altLang="ko-KR" sz="1400" dirty="0" smtClean="0"/>
              <a:t>]  : </a:t>
            </a:r>
            <a:r>
              <a:rPr lang="ko-KR" altLang="en-US" sz="1400" dirty="0" smtClean="0"/>
              <a:t>설치된 패키지 삭제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43" y="3246754"/>
            <a:ext cx="58388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122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205</cp:revision>
  <dcterms:created xsi:type="dcterms:W3CDTF">2018-08-02T13:04:12Z</dcterms:created>
  <dcterms:modified xsi:type="dcterms:W3CDTF">2019-01-17T13:09:39Z</dcterms:modified>
</cp:coreProperties>
</file>