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4" r:id="rId2"/>
    <p:sldId id="318" r:id="rId3"/>
    <p:sldId id="320" r:id="rId4"/>
    <p:sldId id="321" r:id="rId5"/>
    <p:sldId id="322" r:id="rId6"/>
    <p:sldId id="32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yum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3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yum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yum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838" y="1314088"/>
            <a:ext cx="532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CD </a:t>
            </a:r>
            <a:r>
              <a:rPr lang="ko-KR" altLang="en-US" sz="1400" b="1" dirty="0" smtClean="0"/>
              <a:t>넣고 </a:t>
            </a:r>
            <a:r>
              <a:rPr lang="en-US" altLang="ko-KR" sz="1400" b="1" dirty="0" smtClean="0"/>
              <a:t>mount </a:t>
            </a:r>
            <a:r>
              <a:rPr lang="ko-KR" altLang="en-US" sz="1400" b="1" dirty="0" smtClean="0"/>
              <a:t>하기</a:t>
            </a:r>
            <a:endParaRPr lang="en-US" altLang="ko-KR" sz="1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6" y="3814440"/>
            <a:ext cx="7384502" cy="25423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2786" y="3137332"/>
            <a:ext cx="53249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yum </a:t>
            </a:r>
            <a:r>
              <a:rPr lang="ko-KR" altLang="en-US" sz="1400" b="1" dirty="0" smtClean="0"/>
              <a:t>명령어 </a:t>
            </a:r>
            <a:r>
              <a:rPr lang="ko-KR" altLang="en-US" sz="1400" b="1" dirty="0" err="1" smtClean="0"/>
              <a:t>실행시</a:t>
            </a:r>
            <a:r>
              <a:rPr lang="ko-KR" altLang="en-US" sz="1400" b="1" dirty="0" smtClean="0"/>
              <a:t> 검색하는 </a:t>
            </a:r>
            <a:r>
              <a:rPr lang="en-US" altLang="ko-KR" sz="1400" b="1" dirty="0" smtClean="0"/>
              <a:t>URL </a:t>
            </a:r>
            <a:r>
              <a:rPr lang="ko-KR" altLang="en-US" sz="1400" b="1" dirty="0" smtClean="0"/>
              <a:t>주소가 있는 곳으로 이동</a:t>
            </a:r>
            <a:endParaRPr lang="en-US" altLang="ko-KR" sz="1400" b="1" dirty="0" smtClean="0"/>
          </a:p>
          <a:p>
            <a:endParaRPr lang="en-US" altLang="ko-KR" sz="1000" b="1" dirty="0"/>
          </a:p>
          <a:p>
            <a:r>
              <a:rPr lang="en-US" altLang="ko-KR" sz="1400" b="1" dirty="0" smtClean="0"/>
              <a:t># </a:t>
            </a:r>
            <a:r>
              <a:rPr lang="en-US" altLang="ko-KR" sz="1400" b="1" dirty="0" smtClean="0"/>
              <a:t>cd /</a:t>
            </a:r>
            <a:r>
              <a:rPr lang="en-US" altLang="ko-KR" sz="1400" b="1" dirty="0" err="1" smtClean="0"/>
              <a:t>etc</a:t>
            </a:r>
            <a:r>
              <a:rPr lang="en-US" altLang="ko-KR" sz="1400" b="1" dirty="0" smtClean="0"/>
              <a:t>/</a:t>
            </a:r>
            <a:r>
              <a:rPr lang="en-US" altLang="ko-KR" sz="1400" b="1" dirty="0" err="1" smtClean="0"/>
              <a:t>yum.repos.d</a:t>
            </a:r>
            <a:endParaRPr lang="en-US" altLang="ko-KR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8" y="1640390"/>
            <a:ext cx="6257434" cy="12353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2838" y="862183"/>
            <a:ext cx="800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※ 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yum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에 저장된 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URL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주소 변경을 통해 로컬설치 및 인터넷으로 설치 파일 받아 설치하기</a:t>
            </a:r>
            <a:endParaRPr lang="en-US" altLang="ko-KR" sz="1400" b="1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7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yum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yum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343" y="2894316"/>
            <a:ext cx="8004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4. </a:t>
            </a:r>
            <a:r>
              <a:rPr lang="en-US" altLang="ko-KR" sz="1400" b="1" dirty="0" err="1" smtClean="0">
                <a:latin typeface="+mn-ea"/>
              </a:rPr>
              <a:t>cdrom.repo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파일 생성 및 설정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- yum</a:t>
            </a:r>
            <a:r>
              <a:rPr lang="ko-KR" altLang="en-US" sz="1400" b="1" dirty="0" smtClean="0">
                <a:latin typeface="+mn-ea"/>
              </a:rPr>
              <a:t>명령 </a:t>
            </a:r>
            <a:r>
              <a:rPr lang="ko-KR" altLang="en-US" sz="1400" b="1" dirty="0" err="1" smtClean="0">
                <a:latin typeface="+mn-ea"/>
              </a:rPr>
              <a:t>실행시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 err="1" smtClean="0">
                <a:latin typeface="+mn-ea"/>
              </a:rPr>
              <a:t>yum.repos.d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에서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확장자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repo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인 파일을 검색</a:t>
            </a:r>
            <a:r>
              <a:rPr lang="ko-KR" altLang="en-US" sz="1400" b="1" dirty="0" smtClean="0">
                <a:latin typeface="+mn-ea"/>
              </a:rPr>
              <a:t>하므로 </a:t>
            </a:r>
            <a:r>
              <a:rPr lang="en-US" altLang="ko-KR" sz="1400" b="1" dirty="0" err="1" smtClean="0">
                <a:latin typeface="+mn-ea"/>
              </a:rPr>
              <a:t>cdrom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.repo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파일 생성</a:t>
            </a:r>
            <a:endParaRPr lang="en-US" altLang="ko-KR" sz="1400" b="1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41" y="3727274"/>
            <a:ext cx="4970919" cy="13579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43" y="1903853"/>
            <a:ext cx="5057775" cy="5619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0343" y="1081544"/>
            <a:ext cx="7811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기존 </a:t>
            </a:r>
            <a:r>
              <a:rPr lang="en-US" altLang="ko-KR" sz="1400" b="1" dirty="0" smtClean="0"/>
              <a:t>*.repo </a:t>
            </a:r>
            <a:r>
              <a:rPr lang="ko-KR" altLang="en-US" sz="1400" b="1" dirty="0" smtClean="0"/>
              <a:t>자료 백업하기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# mv   *.repo   backup/</a:t>
            </a:r>
            <a:endParaRPr lang="en-US" altLang="ko-KR" sz="14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450" y="5028666"/>
            <a:ext cx="3049491" cy="1314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47407" y="4699662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※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cdrom.repo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설정 내용</a:t>
            </a:r>
            <a:endParaRPr lang="en-US" altLang="ko-KR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022" y="5417709"/>
            <a:ext cx="4838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※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baseurl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=file:///cdrom  (mount point → /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cdrom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임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)</a:t>
            </a:r>
          </a:p>
          <a:p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   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</a:rPr>
              <a:t>gpgcheck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=0</a:t>
            </a: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	0 :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설치파일 받을 때 검사 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x </a:t>
            </a:r>
          </a:p>
          <a:p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	1 :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설치파일 받을 때 검사 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0</a:t>
            </a: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26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yum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yum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018" y="1169346"/>
            <a:ext cx="800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# yum </a:t>
            </a:r>
            <a:r>
              <a:rPr lang="en-US" altLang="ko-KR" sz="1400" b="1" dirty="0" smtClean="0">
                <a:latin typeface="+mn-ea"/>
              </a:rPr>
              <a:t>install </a:t>
            </a:r>
            <a:r>
              <a:rPr lang="en-US" altLang="ko-KR" sz="1400" b="1" dirty="0" err="1" smtClean="0">
                <a:latin typeface="+mn-ea"/>
              </a:rPr>
              <a:t>mysql</a:t>
            </a:r>
            <a:r>
              <a:rPr lang="en-US" altLang="ko-KR" sz="1400" b="1" dirty="0" smtClean="0">
                <a:latin typeface="+mn-ea"/>
              </a:rPr>
              <a:t>-connector-</a:t>
            </a:r>
            <a:r>
              <a:rPr lang="en-US" altLang="ko-KR" sz="1400" b="1" dirty="0" err="1" smtClean="0">
                <a:latin typeface="+mn-ea"/>
              </a:rPr>
              <a:t>odbc</a:t>
            </a:r>
            <a:r>
              <a:rPr lang="en-US" altLang="ko-KR" sz="1400" b="1" dirty="0" smtClean="0">
                <a:latin typeface="+mn-ea"/>
              </a:rPr>
              <a:t>   </a:t>
            </a:r>
            <a:r>
              <a:rPr lang="ko-KR" altLang="en-US" sz="1400" b="1" dirty="0" smtClean="0">
                <a:latin typeface="+mn-ea"/>
              </a:rPr>
              <a:t>설치</a:t>
            </a:r>
            <a:endParaRPr lang="en-US" altLang="ko-KR" sz="1400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52" y="1557181"/>
            <a:ext cx="6772275" cy="352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52" y="3373524"/>
            <a:ext cx="8138395" cy="25726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5019" y="2935612"/>
            <a:ext cx="800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- Repository </a:t>
            </a:r>
            <a:r>
              <a:rPr lang="ko-KR" altLang="en-US" sz="1400" b="1" dirty="0" smtClean="0">
                <a:latin typeface="+mn-ea"/>
              </a:rPr>
              <a:t>에 </a:t>
            </a:r>
            <a:r>
              <a:rPr lang="en-US" altLang="ko-KR" sz="1400" b="1" dirty="0" err="1" smtClean="0">
                <a:latin typeface="+mn-ea"/>
              </a:rPr>
              <a:t>cdrom</a:t>
            </a:r>
            <a:r>
              <a:rPr lang="ko-KR" altLang="en-US" sz="1400" b="1" dirty="0" smtClean="0">
                <a:latin typeface="+mn-ea"/>
              </a:rPr>
              <a:t>에서 받아서 설치하는 것을 확인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5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yum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yum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342" y="934773"/>
            <a:ext cx="800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- 1</a:t>
            </a:r>
            <a:r>
              <a:rPr lang="ko-KR" altLang="en-US" sz="1400" b="1" dirty="0" smtClean="0">
                <a:latin typeface="+mn-ea"/>
              </a:rPr>
              <a:t>차 </a:t>
            </a:r>
            <a:r>
              <a:rPr lang="en-US" altLang="ko-KR" sz="1400" b="1" dirty="0" smtClean="0">
                <a:latin typeface="+mn-ea"/>
              </a:rPr>
              <a:t>[</a:t>
            </a:r>
            <a:r>
              <a:rPr lang="en-US" altLang="ko-KR" sz="1400" b="1" dirty="0" err="1" smtClean="0">
                <a:latin typeface="+mn-ea"/>
              </a:rPr>
              <a:t>cdrom</a:t>
            </a:r>
            <a:r>
              <a:rPr lang="en-US" altLang="ko-KR" sz="1400" b="1" dirty="0" smtClean="0">
                <a:latin typeface="+mn-ea"/>
              </a:rPr>
              <a:t>] </a:t>
            </a:r>
            <a:r>
              <a:rPr lang="ko-KR" altLang="en-US" sz="1400" b="1" dirty="0" smtClean="0">
                <a:latin typeface="+mn-ea"/>
              </a:rPr>
              <a:t>경로에서 설치 → 설치 파일이 </a:t>
            </a:r>
            <a:r>
              <a:rPr lang="ko-KR" altLang="en-US" sz="1400" b="1" dirty="0">
                <a:latin typeface="+mn-ea"/>
              </a:rPr>
              <a:t>없을 시 → </a:t>
            </a:r>
            <a:r>
              <a:rPr lang="en-US" altLang="ko-KR" sz="1400" b="1" dirty="0" smtClean="0">
                <a:latin typeface="+mn-ea"/>
              </a:rPr>
              <a:t>2</a:t>
            </a:r>
            <a:r>
              <a:rPr lang="ko-KR" altLang="en-US" sz="1400" b="1" dirty="0" smtClean="0">
                <a:latin typeface="+mn-ea"/>
              </a:rPr>
              <a:t>차 </a:t>
            </a:r>
            <a:r>
              <a:rPr lang="en-US" altLang="ko-KR" sz="1400" b="1" dirty="0" smtClean="0">
                <a:latin typeface="+mn-ea"/>
              </a:rPr>
              <a:t>[network] </a:t>
            </a:r>
            <a:r>
              <a:rPr lang="ko-KR" altLang="en-US" sz="1400" b="1" dirty="0" smtClean="0">
                <a:latin typeface="+mn-ea"/>
              </a:rPr>
              <a:t>경로에서 찾아서 설치</a:t>
            </a:r>
            <a:endParaRPr lang="en-US" altLang="ko-KR" sz="1400" b="1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10" y="1459268"/>
            <a:ext cx="7105650" cy="3009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7235" y="4844315"/>
            <a:ext cx="80041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# yum  clean  all</a:t>
            </a:r>
          </a:p>
          <a:p>
            <a:r>
              <a:rPr lang="en-US" altLang="ko-KR" sz="1400" b="1" dirty="0" smtClean="0">
                <a:latin typeface="+mn-ea"/>
              </a:rPr>
              <a:t># yum –y   remove </a:t>
            </a:r>
            <a:r>
              <a:rPr lang="en-US" altLang="ko-KR" sz="1400" b="1" dirty="0" err="1" smtClean="0">
                <a:latin typeface="+mn-ea"/>
              </a:rPr>
              <a:t>mysql</a:t>
            </a:r>
            <a:r>
              <a:rPr lang="en-US" altLang="ko-KR" sz="1400" b="1" dirty="0" smtClean="0">
                <a:latin typeface="+mn-ea"/>
              </a:rPr>
              <a:t>-connector-</a:t>
            </a:r>
            <a:r>
              <a:rPr lang="en-US" altLang="ko-KR" sz="1400" b="1" dirty="0" err="1" smtClean="0">
                <a:latin typeface="+mn-ea"/>
              </a:rPr>
              <a:t>odbc</a:t>
            </a:r>
            <a:r>
              <a:rPr lang="en-US" altLang="ko-KR" sz="1400" b="1" dirty="0" smtClean="0">
                <a:latin typeface="+mn-ea"/>
              </a:rPr>
              <a:t>    </a:t>
            </a:r>
            <a:r>
              <a:rPr lang="en-US" altLang="ko-KR" sz="1400" b="1" dirty="0" err="1" smtClean="0">
                <a:latin typeface="+mn-ea"/>
              </a:rPr>
              <a:t>unixODBC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# yum  install   </a:t>
            </a:r>
            <a:r>
              <a:rPr lang="en-US" altLang="ko-KR" sz="1400" b="1" dirty="0" err="1" smtClean="0">
                <a:latin typeface="+mn-ea"/>
              </a:rPr>
              <a:t>mysql</a:t>
            </a:r>
            <a:r>
              <a:rPr lang="en-US" altLang="ko-KR" sz="1400" b="1" dirty="0" smtClean="0">
                <a:latin typeface="+mn-ea"/>
              </a:rPr>
              <a:t>-connector-</a:t>
            </a:r>
            <a:r>
              <a:rPr lang="en-US" altLang="ko-KR" sz="1400" b="1" dirty="0" err="1" smtClean="0">
                <a:latin typeface="+mn-ea"/>
              </a:rPr>
              <a:t>odbc</a:t>
            </a:r>
            <a:r>
              <a:rPr lang="en-US" altLang="ko-KR" sz="1400" b="1" dirty="0" smtClean="0">
                <a:latin typeface="+mn-ea"/>
              </a:rPr>
              <a:t>   html2ps </a:t>
            </a:r>
            <a:r>
              <a:rPr lang="ko-KR" altLang="en-US" sz="1400" b="1" dirty="0" smtClean="0">
                <a:latin typeface="+mn-ea"/>
              </a:rPr>
              <a:t>설치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03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yum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yum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235" y="1150459"/>
            <a:ext cx="800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- </a:t>
            </a:r>
            <a:r>
              <a:rPr lang="en-US" altLang="ko-KR" sz="1400" b="1" dirty="0" err="1" smtClean="0">
                <a:latin typeface="+mn-ea"/>
              </a:rPr>
              <a:t>cdrom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과 </a:t>
            </a:r>
            <a:r>
              <a:rPr lang="en-US" altLang="ko-KR" sz="1400" b="1" dirty="0" smtClean="0">
                <a:latin typeface="+mn-ea"/>
              </a:rPr>
              <a:t>network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두 곳에서 찾아가며 설치함</a:t>
            </a:r>
            <a:endParaRPr lang="en-US" altLang="ko-KR" sz="1400" b="1" dirty="0" smtClean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2620" y="1625542"/>
            <a:ext cx="7866581" cy="4608512"/>
            <a:chOff x="560984" y="1376662"/>
            <a:chExt cx="8288259" cy="48538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984" y="3429000"/>
              <a:ext cx="8288259" cy="280154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045" y="1376662"/>
              <a:ext cx="8266135" cy="205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0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161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210</cp:revision>
  <dcterms:created xsi:type="dcterms:W3CDTF">2018-08-02T13:04:12Z</dcterms:created>
  <dcterms:modified xsi:type="dcterms:W3CDTF">2019-01-17T14:18:18Z</dcterms:modified>
</cp:coreProperties>
</file>