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322" r:id="rId3"/>
    <p:sldId id="323" r:id="rId4"/>
    <p:sldId id="324" r:id="rId5"/>
    <p:sldId id="325" r:id="rId6"/>
    <p:sldId id="32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RPM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RPM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RPM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39530"/>
              </p:ext>
            </p:extLst>
          </p:nvPr>
        </p:nvGraphicFramePr>
        <p:xfrm>
          <a:off x="600343" y="2780928"/>
          <a:ext cx="8220127" cy="3540904"/>
        </p:xfrm>
        <a:graphic>
          <a:graphicData uri="http://schemas.openxmlformats.org/drawingml/2006/table">
            <a:tbl>
              <a:tblPr/>
              <a:tblGrid>
                <a:gridCol w="1152965"/>
                <a:gridCol w="802468"/>
                <a:gridCol w="6264694"/>
              </a:tblGrid>
              <a:tr h="31153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이름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gedit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프로그램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3.8.3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자리수로 구성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주버전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부버전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패치버전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릴리즈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번호 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문제점을 개선할 때마다 붙여지는 번호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CentOS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버전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el7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CentOS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에서 배포할 경우에 붙여짐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enterprize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linux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아키텍처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x86_64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CPU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파일이 설치 가능한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</a:p>
                    <a:p>
                      <a:pPr algn="just" latinLnBrk="1"/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i386, i486, i586, i686  :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인텔 또는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계열의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</a:p>
                    <a:p>
                      <a:pPr algn="just" latinLnBrk="1"/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x86_64 :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64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비트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</a:p>
                    <a:p>
                      <a:pPr algn="just" latinLnBrk="1"/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b="1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: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소스파일패키지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설치후에는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별도로 컴파일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해야함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b="1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noarch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: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설치 가능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(NO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ARCHitecture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128" y="836712"/>
            <a:ext cx="82400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dirty="0">
                <a:latin typeface="+mn-ea"/>
              </a:rPr>
              <a:t>■ </a:t>
            </a:r>
            <a:r>
              <a:rPr lang="en-US" altLang="ko-KR" sz="1500" dirty="0">
                <a:latin typeface="+mn-ea"/>
              </a:rPr>
              <a:t>RPM (</a:t>
            </a:r>
            <a:r>
              <a:rPr lang="en-US" altLang="ko-KR" sz="1500" dirty="0" err="1">
                <a:latin typeface="+mn-ea"/>
              </a:rPr>
              <a:t>Redhat</a:t>
            </a:r>
            <a:r>
              <a:rPr lang="en-US" altLang="ko-KR" sz="1500" dirty="0">
                <a:latin typeface="+mn-ea"/>
              </a:rPr>
              <a:t> Package Manager)</a:t>
            </a:r>
          </a:p>
          <a:p>
            <a:pPr>
              <a:spcBef>
                <a:spcPct val="0"/>
              </a:spcBef>
            </a:pPr>
            <a:endParaRPr lang="en-US" altLang="ko-KR" sz="1500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dirty="0" err="1">
                <a:latin typeface="+mn-ea"/>
              </a:rPr>
              <a:t>Redhat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사에서 </a:t>
            </a:r>
            <a:r>
              <a:rPr lang="ko-KR" altLang="en-US" sz="1500" dirty="0" smtClean="0">
                <a:latin typeface="+mn-ea"/>
              </a:rPr>
              <a:t>윈도우의 </a:t>
            </a:r>
            <a:r>
              <a:rPr lang="en-US" altLang="ko-KR" sz="1500" dirty="0">
                <a:latin typeface="+mn-ea"/>
              </a:rPr>
              <a:t>setup.exe</a:t>
            </a:r>
            <a:r>
              <a:rPr lang="ko-KR" altLang="en-US" sz="1500" dirty="0">
                <a:latin typeface="+mn-ea"/>
              </a:rPr>
              <a:t>와 비슷하게 프로그램을 </a:t>
            </a:r>
            <a:r>
              <a:rPr lang="ko-KR" altLang="en-US" sz="1500" dirty="0" smtClean="0">
                <a:latin typeface="+mn-ea"/>
              </a:rPr>
              <a:t>설치한 후 </a:t>
            </a:r>
            <a:r>
              <a:rPr lang="ko-KR" altLang="en-US" sz="1500" dirty="0">
                <a:latin typeface="+mn-ea"/>
              </a:rPr>
              <a:t>바로 실행할 </a:t>
            </a:r>
            <a:r>
              <a:rPr lang="ko-KR" altLang="en-US" sz="1500" dirty="0" smtClean="0">
                <a:latin typeface="+mn-ea"/>
              </a:rPr>
              <a:t>수 있는 </a:t>
            </a:r>
            <a:r>
              <a:rPr lang="ko-KR" altLang="en-US" sz="1500" dirty="0">
                <a:latin typeface="+mn-ea"/>
              </a:rPr>
              <a:t>설치파일을 </a:t>
            </a:r>
            <a:r>
              <a:rPr lang="ko-KR" altLang="en-US" sz="1500" dirty="0" smtClean="0">
                <a:latin typeface="+mn-ea"/>
              </a:rPr>
              <a:t>제작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이러한 설치파일의 확장명은  </a:t>
            </a:r>
            <a:r>
              <a:rPr lang="en-US" altLang="ko-KR" sz="1500" dirty="0">
                <a:solidFill>
                  <a:srgbClr val="FF0000"/>
                </a:solidFill>
                <a:latin typeface="+mn-ea"/>
              </a:rPr>
              <a:t>*.rpm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이며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이를 </a:t>
            </a:r>
            <a:r>
              <a:rPr lang="ko-KR" altLang="en-US" sz="1500" dirty="0">
                <a:solidFill>
                  <a:srgbClr val="FF0000"/>
                </a:solidFill>
                <a:latin typeface="+mn-ea"/>
              </a:rPr>
              <a:t>패키지</a:t>
            </a:r>
            <a:r>
              <a:rPr lang="en-US" altLang="ko-KR" sz="1500" dirty="0">
                <a:solidFill>
                  <a:srgbClr val="FF0000"/>
                </a:solidFill>
                <a:latin typeface="+mn-ea"/>
              </a:rPr>
              <a:t>(Package)</a:t>
            </a:r>
            <a:r>
              <a:rPr lang="ko-KR" altLang="en-US" sz="1500" dirty="0">
                <a:latin typeface="+mn-ea"/>
              </a:rPr>
              <a:t>라고 부른다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12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sz="1600" dirty="0" smtClean="0">
                <a:solidFill>
                  <a:srgbClr val="0070C0"/>
                </a:solidFill>
              </a:rPr>
              <a:t>		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패키지 이름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]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버전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]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릴리즈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번호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]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아키텍처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]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rpm</a:t>
            </a:r>
          </a:p>
          <a:p>
            <a:pPr>
              <a:spcBef>
                <a:spcPct val="0"/>
              </a:spcBef>
            </a:pPr>
            <a:endParaRPr lang="en-US" altLang="ko-KR" sz="1200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500" dirty="0" smtClean="0">
                <a:latin typeface="+mn-ea"/>
              </a:rPr>
              <a:t>예</a:t>
            </a:r>
            <a:r>
              <a:rPr lang="en-US" altLang="ko-KR" sz="1500" dirty="0">
                <a:latin typeface="+mn-ea"/>
              </a:rPr>
              <a:t>) </a:t>
            </a: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gedit-3.8.3-6.el7.x86_64.rpm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79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RPM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RPM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54" y="765814"/>
            <a:ext cx="749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설치</a:t>
            </a:r>
            <a:endParaRPr lang="en-US" altLang="ko-KR" sz="14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#rpm  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-</a:t>
            </a:r>
            <a:r>
              <a:rPr lang="en-US" altLang="ko-KR" sz="1400" b="1" dirty="0" err="1">
                <a:solidFill>
                  <a:srgbClr val="0070C0"/>
                </a:solidFill>
                <a:latin typeface="+mn-ea"/>
              </a:rPr>
              <a:t>Uvh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  [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패키지 파일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]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14751"/>
              </p:ext>
            </p:extLst>
          </p:nvPr>
        </p:nvGraphicFramePr>
        <p:xfrm>
          <a:off x="653699" y="1412776"/>
          <a:ext cx="7734726" cy="155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26"/>
                <a:gridCol w="7172200"/>
              </a:tblGrid>
              <a:tr h="33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패키지 설치되지 않았다면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같이 일반적인 설치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패키지가 설치되어 있다면 업그레이드를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(upgrade)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 하기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(install)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 과정 확인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verbos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 진행 과정을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마크로 화면에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(hash)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 버전이 시스템에 설치되어 있는 경우만 패키지 업데이트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4539" y="3167390"/>
            <a:ext cx="749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제거</a:t>
            </a:r>
            <a:endParaRPr lang="en-US" altLang="ko-KR" sz="14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#rpm  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-e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패키지 이름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97512"/>
              </p:ext>
            </p:extLst>
          </p:nvPr>
        </p:nvGraphicFramePr>
        <p:xfrm>
          <a:off x="702620" y="4199479"/>
          <a:ext cx="7757812" cy="109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073"/>
                <a:gridCol w="4795739"/>
              </a:tblGrid>
              <a:tr h="21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 rpm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qa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이름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패키지가 설치되었는지 확인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 rpm  -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qf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파일의 절대경로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설치된 파일이 어느 패키지에 포함된 것인지 확인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 rpm  -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ql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이름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패키지에 포함된 파일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 rpm  -qi  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이름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설치된 패키지의 상세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0343" y="3789040"/>
            <a:ext cx="749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질의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이미 설치된 패키지에 질의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620" y="5742805"/>
            <a:ext cx="749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smtClean="0">
                <a:latin typeface="+mn-ea"/>
              </a:rPr>
              <a:t>RPM </a:t>
            </a:r>
            <a:r>
              <a:rPr lang="ko-KR" altLang="en-US" sz="1400" b="1" dirty="0" smtClean="0">
                <a:latin typeface="+mn-ea"/>
              </a:rPr>
              <a:t>단점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의존성 문제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400" b="1" dirty="0" smtClean="0">
                <a:latin typeface="+mn-ea"/>
              </a:rPr>
              <a:t> A </a:t>
            </a:r>
            <a:r>
              <a:rPr lang="ko-KR" altLang="en-US" sz="1400" b="1" dirty="0" smtClean="0">
                <a:latin typeface="+mn-ea"/>
              </a:rPr>
              <a:t>패키지 설치를 위해 </a:t>
            </a:r>
            <a:r>
              <a:rPr lang="en-US" altLang="ko-KR" sz="1400" b="1" dirty="0" smtClean="0">
                <a:latin typeface="+mn-ea"/>
              </a:rPr>
              <a:t>B </a:t>
            </a:r>
            <a:r>
              <a:rPr lang="ko-KR" altLang="en-US" sz="1400" b="1" dirty="0" smtClean="0">
                <a:latin typeface="+mn-ea"/>
              </a:rPr>
              <a:t>패키지가 필요한 경우 </a:t>
            </a:r>
            <a:r>
              <a:rPr lang="en-US" altLang="ko-KR" sz="1400" b="1" dirty="0" smtClean="0">
                <a:latin typeface="+mn-ea"/>
              </a:rPr>
              <a:t>RPM</a:t>
            </a:r>
            <a:r>
              <a:rPr lang="ko-KR" altLang="en-US" sz="1400" b="1" dirty="0" smtClean="0">
                <a:latin typeface="+mn-ea"/>
              </a:rPr>
              <a:t>으로 해결하기에 까다롭다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8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YUM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0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6408898" cy="3545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128" y="836712"/>
            <a:ext cx="82400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dirty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yum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yellowdog</a:t>
            </a:r>
            <a:r>
              <a:rPr lang="en-US" altLang="ko-KR" sz="1500" b="1" dirty="0">
                <a:latin typeface="+mn-ea"/>
              </a:rPr>
              <a:t> update manager)</a:t>
            </a:r>
          </a:p>
          <a:p>
            <a:pPr>
              <a:spcBef>
                <a:spcPct val="0"/>
              </a:spcBef>
            </a:pPr>
            <a:endParaRPr lang="en-US" altLang="ko-KR" sz="1500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dirty="0" smtClean="0">
                <a:latin typeface="+mn-ea"/>
              </a:rPr>
              <a:t>〮 rpm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의존성 문제를 해결하기 위해 </a:t>
            </a:r>
            <a:r>
              <a:rPr lang="en-US" altLang="ko-KR" sz="1500" dirty="0">
                <a:latin typeface="+mn-ea"/>
              </a:rPr>
              <a:t>yum (</a:t>
            </a:r>
            <a:r>
              <a:rPr lang="en-US" altLang="ko-KR" sz="1500" dirty="0" err="1">
                <a:latin typeface="+mn-ea"/>
              </a:rPr>
              <a:t>yellowdog</a:t>
            </a:r>
            <a:r>
              <a:rPr lang="en-US" altLang="ko-KR" sz="1500" dirty="0">
                <a:latin typeface="+mn-ea"/>
              </a:rPr>
              <a:t> update manager)</a:t>
            </a:r>
            <a:r>
              <a:rPr lang="ko-KR" altLang="en-US" sz="1500" dirty="0">
                <a:latin typeface="+mn-ea"/>
              </a:rPr>
              <a:t>이 나왔다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1500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dirty="0">
                <a:latin typeface="+mn-ea"/>
              </a:rPr>
              <a:t>〮 </a:t>
            </a:r>
            <a:r>
              <a:rPr lang="ko-KR" altLang="en-US" sz="1500" dirty="0" smtClean="0">
                <a:latin typeface="+mn-ea"/>
              </a:rPr>
              <a:t>특정 </a:t>
            </a:r>
            <a:r>
              <a:rPr lang="ko-KR" altLang="en-US" sz="1500" dirty="0">
                <a:latin typeface="+mn-ea"/>
              </a:rPr>
              <a:t>패키지를 설치하려고 </a:t>
            </a:r>
            <a:r>
              <a:rPr lang="ko-KR" altLang="en-US" sz="1500" dirty="0" smtClean="0">
                <a:latin typeface="+mn-ea"/>
              </a:rPr>
              <a:t>할 때 </a:t>
            </a:r>
            <a:r>
              <a:rPr lang="ko-KR" altLang="en-US" sz="1500" dirty="0">
                <a:latin typeface="+mn-ea"/>
              </a:rPr>
              <a:t>의존성이 있는 다른 패키지를 자동으로 먼저 </a:t>
            </a:r>
            <a:r>
              <a:rPr lang="ko-KR" altLang="en-US" sz="1500" dirty="0" smtClean="0">
                <a:latin typeface="+mn-ea"/>
              </a:rPr>
              <a:t>설치</a:t>
            </a:r>
            <a:endParaRPr lang="en-US" altLang="ko-KR" sz="1500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dirty="0">
                <a:latin typeface="+mn-ea"/>
              </a:rPr>
              <a:t>〮 </a:t>
            </a:r>
            <a:r>
              <a:rPr lang="ko-KR" altLang="en-US" sz="1500" dirty="0" smtClean="0">
                <a:latin typeface="+mn-ea"/>
              </a:rPr>
              <a:t>저장소의 </a:t>
            </a:r>
            <a:r>
              <a:rPr lang="en-US" altLang="ko-KR" sz="1500" dirty="0">
                <a:latin typeface="+mn-ea"/>
              </a:rPr>
              <a:t>URL</a:t>
            </a:r>
            <a:r>
              <a:rPr lang="ko-KR" altLang="en-US" sz="1500" dirty="0">
                <a:latin typeface="+mn-ea"/>
              </a:rPr>
              <a:t>은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500" b="1" dirty="0" smtClean="0">
                <a:solidFill>
                  <a:srgbClr val="0070C0"/>
                </a:solidFill>
                <a:latin typeface="+mn-ea"/>
              </a:rPr>
              <a:t>#cd</a:t>
            </a:r>
            <a:r>
              <a:rPr lang="en-US" altLang="ko-KR" sz="1500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sz="1500" b="1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1500" b="1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+mn-ea"/>
              </a:rPr>
              <a:t>yum.repos.d</a:t>
            </a:r>
            <a:r>
              <a:rPr lang="en-US" altLang="ko-KR" sz="1500" b="1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에 저장되어 있다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1500" dirty="0" smtClean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dirty="0">
                <a:latin typeface="+mn-ea"/>
              </a:rPr>
              <a:t>〮 </a:t>
            </a:r>
            <a:r>
              <a:rPr lang="en-US" altLang="ko-KR" sz="1500" dirty="0" smtClean="0">
                <a:latin typeface="+mn-ea"/>
              </a:rPr>
              <a:t>yum</a:t>
            </a:r>
            <a:r>
              <a:rPr lang="ko-KR" altLang="en-US" sz="1500" dirty="0">
                <a:latin typeface="+mn-ea"/>
              </a:rPr>
              <a:t>을 사용한 </a:t>
            </a:r>
            <a:r>
              <a:rPr lang="ko-KR" altLang="en-US" sz="1500" dirty="0" smtClean="0">
                <a:latin typeface="+mn-ea"/>
              </a:rPr>
              <a:t>기록 </a:t>
            </a:r>
            <a:r>
              <a:rPr lang="en-US" altLang="ko-KR" sz="1500" dirty="0" smtClean="0">
                <a:latin typeface="+mn-ea"/>
              </a:rPr>
              <a:t>:</a:t>
            </a:r>
            <a:r>
              <a:rPr lang="en-US" altLang="ko-KR" sz="15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500" b="1" dirty="0" smtClean="0">
                <a:solidFill>
                  <a:srgbClr val="0070C0"/>
                </a:solidFill>
                <a:latin typeface="+mn-ea"/>
              </a:rPr>
              <a:t>#cat  </a:t>
            </a:r>
            <a:r>
              <a:rPr lang="en-US" altLang="ko-KR" sz="1500" b="1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+mn-ea"/>
              </a:rPr>
              <a:t>var</a:t>
            </a:r>
            <a:r>
              <a:rPr lang="en-US" altLang="ko-KR" sz="1500" b="1" dirty="0" smtClean="0">
                <a:solidFill>
                  <a:srgbClr val="0070C0"/>
                </a:solidFill>
                <a:latin typeface="+mn-ea"/>
              </a:rPr>
              <a:t>/log/yum.log</a:t>
            </a:r>
            <a:endParaRPr lang="en-US" altLang="ko-KR" sz="15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128" y="3516756"/>
            <a:ext cx="1801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dirty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yum </a:t>
            </a:r>
            <a:r>
              <a:rPr lang="ko-KR" altLang="en-US" sz="1500" b="1" dirty="0" smtClean="0">
                <a:latin typeface="+mn-ea"/>
              </a:rPr>
              <a:t>동작원리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387" y="2564904"/>
            <a:ext cx="8240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dirty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yum </a:t>
            </a:r>
            <a:r>
              <a:rPr lang="ko-KR" altLang="en-US" sz="1500" b="1" dirty="0" smtClean="0">
                <a:latin typeface="+mn-ea"/>
              </a:rPr>
              <a:t>명령어 사용</a:t>
            </a:r>
            <a:endParaRPr lang="en-US" altLang="ko-KR" sz="15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6287"/>
              </p:ext>
            </p:extLst>
          </p:nvPr>
        </p:nvGraphicFramePr>
        <p:xfrm>
          <a:off x="534408" y="2996952"/>
          <a:ext cx="8178390" cy="3281756"/>
        </p:xfrm>
        <a:graphic>
          <a:graphicData uri="http://schemas.openxmlformats.org/drawingml/2006/table">
            <a:tbl>
              <a:tblPr/>
              <a:tblGrid>
                <a:gridCol w="3317512"/>
                <a:gridCol w="4860878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yum 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install  [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패키지 이름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설치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yum 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remove  [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패키지 이름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 yum  info 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이름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 자세한 정보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yum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localinstall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&lt;*.rpm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인터넷을 통하지 않고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있는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.rpm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파일을 설치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 yum  clean  all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yum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캐시 삭제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 yum  check-update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가능한 목록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 yum  list  installed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설치된 패키지들만 출력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yum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groupinstall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"&lt;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패키지 그룹이름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&gt;"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그룹 설치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5387" y="908720"/>
            <a:ext cx="82400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dirty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yum </a:t>
            </a:r>
            <a:r>
              <a:rPr lang="ko-KR" altLang="en-US" sz="1500" b="1" dirty="0" smtClean="0">
                <a:latin typeface="+mn-ea"/>
              </a:rPr>
              <a:t>설정파일</a:t>
            </a:r>
            <a:endParaRPr lang="en-US" altLang="ko-KR" sz="15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b="1" dirty="0" smtClean="0">
                <a:latin typeface="+mn-ea"/>
              </a:rPr>
              <a:t># vi /</a:t>
            </a:r>
            <a:r>
              <a:rPr lang="en-US" altLang="ko-KR" sz="1500" b="1" dirty="0" err="1" smtClean="0">
                <a:latin typeface="+mn-ea"/>
              </a:rPr>
              <a:t>etc</a:t>
            </a:r>
            <a:r>
              <a:rPr lang="en-US" altLang="ko-KR" sz="1500" b="1" dirty="0" smtClean="0">
                <a:latin typeface="+mn-ea"/>
              </a:rPr>
              <a:t>/</a:t>
            </a:r>
            <a:r>
              <a:rPr lang="en-US" altLang="ko-KR" sz="1500" b="1" dirty="0" err="1" smtClean="0">
                <a:latin typeface="+mn-ea"/>
              </a:rPr>
              <a:t>yum.conf</a:t>
            </a:r>
            <a:r>
              <a:rPr lang="en-US" altLang="ko-KR" sz="1500" b="1" dirty="0" smtClean="0">
                <a:latin typeface="+mn-ea"/>
              </a:rPr>
              <a:t>  : yum </a:t>
            </a:r>
            <a:r>
              <a:rPr lang="ko-KR" altLang="en-US" sz="1500" b="1" dirty="0" smtClean="0">
                <a:latin typeface="+mn-ea"/>
              </a:rPr>
              <a:t>설정파일</a:t>
            </a:r>
            <a:endParaRPr lang="en-US" altLang="ko-KR" sz="15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500" b="1" dirty="0" smtClean="0">
                <a:latin typeface="+mn-ea"/>
              </a:rPr>
              <a:t># vi /</a:t>
            </a:r>
            <a:r>
              <a:rPr lang="en-US" altLang="ko-KR" sz="1500" b="1" dirty="0" err="1" smtClean="0">
                <a:latin typeface="+mn-ea"/>
              </a:rPr>
              <a:t>etc</a:t>
            </a:r>
            <a:r>
              <a:rPr lang="en-US" altLang="ko-KR" sz="1500" b="1" dirty="0" smtClean="0">
                <a:latin typeface="+mn-ea"/>
              </a:rPr>
              <a:t>/</a:t>
            </a:r>
            <a:r>
              <a:rPr lang="en-US" altLang="ko-KR" sz="1500" b="1" dirty="0" err="1" smtClean="0">
                <a:latin typeface="+mn-ea"/>
              </a:rPr>
              <a:t>yum.repos.d</a:t>
            </a:r>
            <a:r>
              <a:rPr lang="en-US" altLang="ko-KR" sz="1500" b="1" dirty="0" smtClean="0">
                <a:latin typeface="+mn-ea"/>
              </a:rPr>
              <a:t>/</a:t>
            </a:r>
            <a:r>
              <a:rPr lang="en-US" altLang="ko-KR" sz="1500" b="1" dirty="0" err="1" smtClean="0">
                <a:latin typeface="+mn-ea"/>
              </a:rPr>
              <a:t>CentOS-Base.repo</a:t>
            </a:r>
            <a:r>
              <a:rPr lang="en-US" altLang="ko-KR" sz="1500" b="1" dirty="0" smtClean="0">
                <a:latin typeface="+mn-ea"/>
              </a:rPr>
              <a:t>  : yum</a:t>
            </a:r>
            <a:r>
              <a:rPr lang="ko-KR" altLang="en-US" sz="1500" b="1" dirty="0" smtClean="0">
                <a:latin typeface="+mn-ea"/>
              </a:rPr>
              <a:t>이 다운로드 받는 경로 설정</a:t>
            </a:r>
            <a:r>
              <a:rPr lang="en-US" altLang="ko-KR" sz="1500" b="1" dirty="0" smtClean="0">
                <a:latin typeface="+mn-ea"/>
              </a:rPr>
              <a:t> 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0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464</Words>
  <Application>Microsoft Office PowerPoint</Application>
  <PresentationFormat>화면 슬라이드 쇼(4:3)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147</cp:revision>
  <dcterms:created xsi:type="dcterms:W3CDTF">2018-08-02T13:04:12Z</dcterms:created>
  <dcterms:modified xsi:type="dcterms:W3CDTF">2020-01-03T08:03:32Z</dcterms:modified>
</cp:coreProperties>
</file>