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4" r:id="rId2"/>
    <p:sldId id="316" r:id="rId3"/>
    <p:sldId id="317" r:id="rId4"/>
    <p:sldId id="31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etc</a:t>
              </a:r>
              <a:r>
                <a:rPr lang="en-US" altLang="ko-KR" sz="2400" b="1" dirty="0" smtClean="0">
                  <a:latin typeface="+mn-ea"/>
                </a:rPr>
                <a:t>/group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etc</a:t>
            </a:r>
            <a:r>
              <a:rPr lang="en-US" altLang="ko-KR" sz="800" b="1" dirty="0">
                <a:latin typeface="+mn-ea"/>
              </a:rPr>
              <a:t>/group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>
                <a:latin typeface="+mn-ea"/>
              </a:rPr>
              <a:t>etc</a:t>
            </a:r>
            <a:r>
              <a:rPr lang="en-US" altLang="ko-KR" sz="2000" b="1" dirty="0">
                <a:latin typeface="+mn-ea"/>
              </a:rPr>
              <a:t>/group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5554" y="4156519"/>
            <a:ext cx="31484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en-US" altLang="ko-KR" sz="1400" b="1" dirty="0" err="1" smtClean="0">
                <a:latin typeface="+mn-ea"/>
              </a:rPr>
              <a:t>etc</a:t>
            </a:r>
            <a:r>
              <a:rPr lang="en-US" altLang="ko-KR" sz="1400" b="1" dirty="0" smtClean="0">
                <a:latin typeface="+mn-ea"/>
              </a:rPr>
              <a:t>/group </a:t>
            </a:r>
            <a:r>
              <a:rPr lang="ko-KR" altLang="en-US" sz="1400" b="1" dirty="0" smtClean="0">
                <a:latin typeface="+mn-ea"/>
              </a:rPr>
              <a:t>파일의 각 필드의 의미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36567"/>
              </p:ext>
            </p:extLst>
          </p:nvPr>
        </p:nvGraphicFramePr>
        <p:xfrm>
          <a:off x="600343" y="4509120"/>
          <a:ext cx="8104307" cy="1800200"/>
        </p:xfrm>
        <a:graphic>
          <a:graphicData uri="http://schemas.openxmlformats.org/drawingml/2006/table">
            <a:tbl>
              <a:tblPr/>
              <a:tblGrid>
                <a:gridCol w="2544977"/>
                <a:gridCol w="5559330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필드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group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명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소속된 그룹 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패스워드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gshadow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파일에 저장되어 있음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GID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사용자가 속한 그룹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Member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 그룹에 속하는 사용자들의 목록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각 사용자들은 콤마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(,)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구분하며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한 그룹에 여러 사용자가 포함 될 수 있다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9714" y="750200"/>
            <a:ext cx="8424936" cy="1784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/group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개의 필드로 구성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(group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암호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GID, Member)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되어 있으며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리눅스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시스템 사용자는 반드시 어느 한 그룹에 소속되어야 하며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차 그룹은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passwd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파일에 정의되어 있는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GID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에 의해 부여 된다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또한 사용자는 추가적인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차 그룹을 가질 수 있는데 현재 시스템에 정의되어 있는 모든 그룹에 대한 정보는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/group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파일에 정의 되어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group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사용 목적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그룹은 사용자들을 하나로 묶는 역할은 하는데 사용자가 많을 경우 각각의 사용자에 대해서 권한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퍼미션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을 부여하는 것은 매우 번거로운 작업이 될 수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이때 각 분류에 따라 그룹으로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묶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어 관리하면 한꺼번에 여러 사용자에게 권한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퍼미션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을 부여할 수 있어 매우 편리하게 계정을 관리할 수 있기 때문에 사용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3994" y="3579779"/>
            <a:ext cx="492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그룹명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(ID)    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PW :GID  :Member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2761484"/>
            <a:ext cx="7140009" cy="7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etc</a:t>
              </a:r>
              <a:r>
                <a:rPr lang="en-US" altLang="ko-KR" sz="2400" b="1" dirty="0" smtClean="0">
                  <a:latin typeface="+mn-ea"/>
                </a:rPr>
                <a:t>/</a:t>
              </a:r>
              <a:r>
                <a:rPr lang="en-US" altLang="ko-KR" sz="2400" b="1" dirty="0" err="1" smtClean="0">
                  <a:latin typeface="+mn-ea"/>
                </a:rPr>
                <a:t>gshadow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9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/</a:t>
            </a:r>
            <a:r>
              <a:rPr lang="en-US" altLang="ko-KR" sz="800" b="1" dirty="0" err="1">
                <a:latin typeface="+mn-ea"/>
              </a:rPr>
              <a:t>etc</a:t>
            </a:r>
            <a:r>
              <a:rPr lang="en-US" altLang="ko-KR" sz="800" b="1" dirty="0">
                <a:latin typeface="+mn-ea"/>
              </a:rPr>
              <a:t>/group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etc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en-US" altLang="ko-KR" sz="2000" b="1" dirty="0" err="1" smtClean="0">
                <a:latin typeface="+mn-ea"/>
              </a:rPr>
              <a:t>gshadow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0" y="836712"/>
            <a:ext cx="84249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/group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파일의 암호 필드가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‘x’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로 대체되고 실질적인 암호가 암호화되어 저장되는 파일이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gshadow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파일이다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3441"/>
            <a:ext cx="7219950" cy="47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217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189</cp:revision>
  <dcterms:created xsi:type="dcterms:W3CDTF">2018-08-02T13:04:12Z</dcterms:created>
  <dcterms:modified xsi:type="dcterms:W3CDTF">2019-11-02T21:24:57Z</dcterms:modified>
</cp:coreProperties>
</file>