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0" r:id="rId2"/>
    <p:sldId id="322" r:id="rId3"/>
    <p:sldId id="323" r:id="rId4"/>
    <p:sldId id="32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3" y="3198169"/>
            <a:ext cx="8543655" cy="461665"/>
            <a:chOff x="350983" y="3525387"/>
            <a:chExt cx="9989847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318258" y="3525387"/>
              <a:ext cx="3788857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/>
                <a:t>/</a:t>
              </a:r>
              <a:r>
                <a:rPr lang="en-US" altLang="ko-KR" sz="2400" b="1" dirty="0" err="1"/>
                <a:t>etc</a:t>
              </a:r>
              <a:r>
                <a:rPr lang="en-US" altLang="ko-KR" sz="2400" b="1" dirty="0"/>
                <a:t>/default/</a:t>
              </a:r>
              <a:r>
                <a:rPr lang="en-US" altLang="ko-KR" sz="2400" b="1" dirty="0" err="1"/>
                <a:t>useradd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3" y="3653837"/>
              <a:ext cx="2974199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275856" y="409387"/>
            <a:ext cx="5868144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380312" y="6453336"/>
            <a:ext cx="132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/</a:t>
            </a:r>
            <a:r>
              <a:rPr lang="en-US" altLang="ko-KR" sz="800" b="1" dirty="0" err="1"/>
              <a:t>etc</a:t>
            </a:r>
            <a:r>
              <a:rPr lang="en-US" altLang="ko-KR" sz="800" b="1" dirty="0"/>
              <a:t>/default/</a:t>
            </a:r>
            <a:r>
              <a:rPr lang="en-US" altLang="ko-KR" sz="800" b="1" dirty="0" err="1"/>
              <a:t>useradd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00342" y="329329"/>
            <a:ext cx="2675514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/>
              <a:t>/</a:t>
            </a:r>
            <a:r>
              <a:rPr lang="en-US" altLang="ko-KR" sz="2000" b="1" dirty="0" err="1"/>
              <a:t>etc</a:t>
            </a:r>
            <a:r>
              <a:rPr lang="en-US" altLang="ko-KR" sz="2000" b="1" dirty="0"/>
              <a:t>/default/</a:t>
            </a:r>
            <a:r>
              <a:rPr lang="en-US" altLang="ko-KR" sz="2000" b="1" dirty="0" err="1"/>
              <a:t>useradd</a:t>
            </a:r>
            <a:endParaRPr lang="ko-KR" altLang="en-US" sz="2000" b="1" dirty="0"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66381" y="2564904"/>
            <a:ext cx="8664317" cy="3487934"/>
            <a:chOff x="0" y="2166865"/>
            <a:chExt cx="11821886" cy="360044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166865"/>
              <a:ext cx="10983686" cy="3600449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298371" y="2905736"/>
              <a:ext cx="8523515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/</a:t>
              </a:r>
              <a:r>
                <a:rPr lang="en-US" altLang="ko-KR" sz="1200" dirty="0" err="1" smtClean="0"/>
                <a:t>etc</a:t>
              </a:r>
              <a:r>
                <a:rPr lang="en-US" altLang="ko-KR" sz="1200" dirty="0" smtClean="0"/>
                <a:t>/group |</a:t>
              </a:r>
              <a:r>
                <a:rPr lang="en-US" altLang="ko-KR" sz="1200" dirty="0" err="1" smtClean="0"/>
                <a:t>grep</a:t>
              </a:r>
              <a:r>
                <a:rPr lang="en-US" altLang="ko-KR" sz="1200" dirty="0" smtClean="0"/>
                <a:t> 100=&gt; users </a:t>
              </a:r>
              <a:r>
                <a:rPr lang="ko-KR" altLang="en-US" sz="1200" dirty="0" smtClean="0"/>
                <a:t>그룹</a:t>
              </a:r>
              <a:r>
                <a:rPr lang="en-US" altLang="ko-KR" sz="1200" dirty="0" smtClean="0"/>
                <a:t>=&gt; </a:t>
              </a:r>
              <a:r>
                <a:rPr lang="ko-KR" altLang="en-US" sz="1200" dirty="0" smtClean="0"/>
                <a:t>기본적으로 계정생성시  </a:t>
              </a:r>
              <a:r>
                <a:rPr lang="en-US" altLang="ko-KR" sz="1200" dirty="0" smtClean="0"/>
                <a:t>UID</a:t>
              </a:r>
              <a:r>
                <a:rPr lang="ko-KR" altLang="en-US" sz="1200" dirty="0" smtClean="0"/>
                <a:t>와 동일한 </a:t>
              </a:r>
              <a:r>
                <a:rPr lang="en-US" altLang="ko-KR" sz="1200" dirty="0" smtClean="0"/>
                <a:t>GID</a:t>
              </a:r>
              <a:r>
                <a:rPr lang="ko-KR" altLang="en-US" sz="1200" dirty="0" smtClean="0"/>
                <a:t>생성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35829" y="3263500"/>
              <a:ext cx="8186057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계정생성시 사용자 홈 </a:t>
              </a:r>
              <a:r>
                <a:rPr lang="ko-KR" altLang="en-US" sz="1200" dirty="0" err="1" smtClean="0"/>
                <a:t>디렉토리가</a:t>
              </a:r>
              <a:r>
                <a:rPr lang="ko-KR" altLang="en-US" sz="1200" dirty="0" smtClean="0"/>
                <a:t> 만들어 지는 기본 </a:t>
              </a:r>
              <a:r>
                <a:rPr lang="ko-KR" altLang="en-US" sz="1200" dirty="0" err="1" smtClean="0"/>
                <a:t>디렉토리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35829" y="3621264"/>
              <a:ext cx="8186057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계정만료 후 사용불가능 기본날짜 </a:t>
              </a:r>
              <a:r>
                <a:rPr lang="en-US" altLang="ko-KR" sz="1200" dirty="0" smtClean="0"/>
                <a:t>0 = </a:t>
              </a:r>
              <a:r>
                <a:rPr lang="ko-KR" altLang="en-US" sz="1200" dirty="0" smtClean="0"/>
                <a:t>바로 사용불가 </a:t>
              </a:r>
              <a:r>
                <a:rPr lang="en-US" altLang="ko-KR" sz="1200" dirty="0" smtClean="0"/>
                <a:t>-1 = </a:t>
              </a:r>
              <a:r>
                <a:rPr lang="ko-KR" altLang="en-US" sz="1200" dirty="0" smtClean="0"/>
                <a:t>옵션 사용 안 함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41272" y="4009077"/>
              <a:ext cx="8180614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기본 계정만료 일자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66557" y="4396890"/>
              <a:ext cx="7255329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기본 </a:t>
              </a:r>
              <a:r>
                <a:rPr lang="en-US" altLang="ko-KR" sz="1200" dirty="0" smtClean="0"/>
                <a:t>shell</a:t>
              </a:r>
              <a:r>
                <a:rPr lang="ko-KR" altLang="en-US" sz="1200" dirty="0" smtClean="0"/>
                <a:t> 지정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66556" y="4766222"/>
              <a:ext cx="7255329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계정생성시 구성되는 </a:t>
              </a:r>
              <a:r>
                <a:rPr lang="en-US" altLang="ko-KR" sz="1200" dirty="0" smtClean="0"/>
                <a:t>file/</a:t>
              </a:r>
              <a:r>
                <a:rPr lang="en-US" altLang="ko-KR" sz="1200" dirty="0" err="1" smtClean="0"/>
                <a:t>dir</a:t>
              </a:r>
              <a:r>
                <a:rPr lang="ko-KR" altLang="en-US" sz="1200" dirty="0" smtClean="0"/>
                <a:t>의 기본 저장 </a:t>
              </a:r>
              <a:r>
                <a:rPr lang="ko-KR" altLang="en-US" sz="1200" dirty="0" err="1" smtClean="0"/>
                <a:t>디렉토리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98029" y="5154035"/>
              <a:ext cx="5823856" cy="2769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기본 메일 생성 여부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0" y="2835259"/>
              <a:ext cx="838200" cy="267552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ct val="140000"/>
                </a:lnSpc>
              </a:pPr>
              <a:r>
                <a:rPr lang="en-US" altLang="ko-KR" dirty="0" smtClean="0"/>
                <a:t>-g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 dirty="0" smtClean="0"/>
                <a:t>-b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 dirty="0" smtClean="0"/>
                <a:t>-f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 dirty="0" smtClean="0"/>
                <a:t>-e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 dirty="0" smtClean="0"/>
                <a:t>-s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 sz="1200" b="1" dirty="0" smtClean="0"/>
                <a:t>-m –k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49897" y="1331104"/>
            <a:ext cx="8424936" cy="700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/default/</a:t>
            </a:r>
            <a:r>
              <a:rPr lang="en-US" altLang="ko-KR" sz="1300" b="1" dirty="0" err="1" smtClean="0">
                <a:solidFill>
                  <a:schemeClr val="tx1"/>
                </a:solidFill>
                <a:latin typeface="+mn-ea"/>
              </a:rPr>
              <a:t>useradd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파일은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사용자 계정 생성시 필요한 기본정보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를 가지고 있는 파일로서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300" b="1" dirty="0" err="1" smtClean="0">
                <a:solidFill>
                  <a:srgbClr val="FF0000"/>
                </a:solidFill>
                <a:latin typeface="+mn-ea"/>
              </a:rPr>
              <a:t>etc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/default/</a:t>
            </a:r>
            <a:r>
              <a:rPr lang="en-US" altLang="ko-KR" sz="1300" b="1" dirty="0" err="1" smtClean="0">
                <a:solidFill>
                  <a:srgbClr val="FF0000"/>
                </a:solidFill>
                <a:latin typeface="+mn-ea"/>
              </a:rPr>
              <a:t>useradd</a:t>
            </a:r>
            <a:r>
              <a:rPr lang="en-US" altLang="ko-KR" sz="13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파일에 정의 되어 있는 설정을 기준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으로 각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사용자 계정이 생성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된다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908097"/>
            <a:ext cx="3317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# </a:t>
            </a:r>
            <a:r>
              <a:rPr lang="en-US" altLang="ko-KR" b="1" dirty="0"/>
              <a:t>/</a:t>
            </a:r>
            <a:r>
              <a:rPr lang="en-US" altLang="ko-KR" b="1" dirty="0" err="1" smtClean="0"/>
              <a:t>etc</a:t>
            </a:r>
            <a:r>
              <a:rPr lang="en-US" altLang="ko-KR" b="1" dirty="0" smtClean="0"/>
              <a:t>/default/</a:t>
            </a:r>
            <a:r>
              <a:rPr lang="en-US" altLang="ko-KR" b="1" dirty="0" err="1" smtClean="0"/>
              <a:t>useradd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</a:t>
            </a:r>
            <a:r>
              <a:rPr lang="en-US" altLang="ko-KR" b="1" dirty="0" smtClean="0">
                <a:latin typeface="+mn-ea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1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380312" y="6453336"/>
            <a:ext cx="132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/</a:t>
            </a:r>
            <a:r>
              <a:rPr lang="en-US" altLang="ko-KR" sz="800" b="1" dirty="0" err="1"/>
              <a:t>etc</a:t>
            </a:r>
            <a:r>
              <a:rPr lang="en-US" altLang="ko-KR" sz="800" b="1" dirty="0"/>
              <a:t>/default/</a:t>
            </a:r>
            <a:r>
              <a:rPr lang="en-US" altLang="ko-KR" sz="800" b="1" dirty="0" err="1"/>
              <a:t>useradd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509754" y="321408"/>
            <a:ext cx="2732637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/>
              <a:t>/</a:t>
            </a:r>
            <a:r>
              <a:rPr lang="en-US" altLang="ko-KR" sz="2000" b="1" dirty="0" err="1"/>
              <a:t>etc</a:t>
            </a:r>
            <a:r>
              <a:rPr lang="en-US" altLang="ko-KR" sz="2000" b="1" dirty="0"/>
              <a:t>/default/</a:t>
            </a:r>
            <a:r>
              <a:rPr lang="en-US" altLang="ko-KR" sz="2000" b="1" dirty="0" err="1"/>
              <a:t>useradd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5594" y="2372682"/>
            <a:ext cx="4648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</a:rPr>
              <a:t># </a:t>
            </a:r>
            <a:r>
              <a:rPr lang="en-US" altLang="ko-KR" sz="1400" b="1" dirty="0"/>
              <a:t>/</a:t>
            </a:r>
            <a:r>
              <a:rPr lang="en-US" altLang="ko-KR" sz="1400" b="1" dirty="0" err="1" smtClean="0"/>
              <a:t>etc</a:t>
            </a:r>
            <a:r>
              <a:rPr lang="en-US" altLang="ko-KR" sz="1400" b="1" dirty="0" smtClean="0"/>
              <a:t>/default/</a:t>
            </a:r>
            <a:r>
              <a:rPr lang="en-US" altLang="ko-KR" sz="1400" b="1" dirty="0" err="1" smtClean="0"/>
              <a:t>useradd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파일의 각 필드의 의미</a:t>
            </a:r>
            <a:endParaRPr lang="en-US" altLang="ko-KR" sz="16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02570"/>
              </p:ext>
            </p:extLst>
          </p:nvPr>
        </p:nvGraphicFramePr>
        <p:xfrm>
          <a:off x="476215" y="2780928"/>
          <a:ext cx="8136249" cy="3342618"/>
        </p:xfrm>
        <a:graphic>
          <a:graphicData uri="http://schemas.openxmlformats.org/drawingml/2006/table">
            <a:tbl>
              <a:tblPr/>
              <a:tblGrid>
                <a:gridCol w="1695732"/>
                <a:gridCol w="2736304"/>
                <a:gridCol w="3704213"/>
              </a:tblGrid>
              <a:tr h="346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필드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수정 명령어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9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GROUP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useradd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–D –g [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기본 그룹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ID]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기본 그룹의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를 지정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HOME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en-US" altLang="ko-KR" sz="1200" b="1" dirty="0" err="1" smtClean="0">
                          <a:latin typeface="+mn-ea"/>
                          <a:ea typeface="+mn-ea"/>
                        </a:rPr>
                        <a:t>useradd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 –D –b [ 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홈 디렉터리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사용자의 홈 디렉터리를 지정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5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INACTIVE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useradd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–D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–f [0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-1]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암호 사용기간이 만료된 후 계정 사용이 불가능하게 되는 날 지정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 0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암호 만료일에 사용자 계정 사용 불가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-1 :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이 기능 사용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안 함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EXPIRE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useradd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–D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–e [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암호 만료일 지정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사용자의 암호 만료일 지정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SHELL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useradd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1" baseline="0" dirty="0" smtClean="0">
                          <a:latin typeface="+mn-ea"/>
                          <a:ea typeface="+mn-ea"/>
                        </a:rPr>
                        <a:t>–D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–s [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사용할 </a:t>
                      </a:r>
                      <a:r>
                        <a:rPr lang="ko-KR" altLang="en-US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쉘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 로그인시 사용할 기본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쉘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지정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2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SKEL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사용자 계정 생성시 사용자의 홈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디렉토리에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기본적으로 생성되는 환경파일들의 위치를 지정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2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CREATE_MAIL_SPOOL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기본 메일 생성 여부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65594" y="1277238"/>
            <a:ext cx="813885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err="1">
                <a:solidFill>
                  <a:srgbClr val="FF0000"/>
                </a:solidFill>
                <a:latin typeface="+mn-ea"/>
              </a:rPr>
              <a:t>useradd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명령어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를 이용하여 이 </a:t>
            </a:r>
            <a:r>
              <a:rPr lang="ko-KR" altLang="en-US" sz="1300" b="1" dirty="0" err="1">
                <a:solidFill>
                  <a:schemeClr val="tx1"/>
                </a:solidFill>
                <a:latin typeface="+mn-ea"/>
              </a:rPr>
              <a:t>설정값을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 변경할 수 있다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useradd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명령어는 기본적으로 사용자 계정을 생성할 때 사용하는 명령어 이지만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, -D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옵션을 이용하여 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300" b="1" dirty="0" err="1">
                <a:solidFill>
                  <a:srgbClr val="FF0000"/>
                </a:solidFill>
                <a:latin typeface="+mn-ea"/>
              </a:rPr>
              <a:t>etc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/default/</a:t>
            </a:r>
            <a:r>
              <a:rPr lang="en-US" altLang="ko-KR" sz="1300" b="1" dirty="0" err="1">
                <a:solidFill>
                  <a:srgbClr val="FF0000"/>
                </a:solidFill>
                <a:latin typeface="+mn-ea"/>
              </a:rPr>
              <a:t>useradd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300" b="1" dirty="0" err="1">
                <a:solidFill>
                  <a:srgbClr val="FF0000"/>
                </a:solidFill>
                <a:latin typeface="+mn-ea"/>
              </a:rPr>
              <a:t>파을의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 설정 값을 변경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할 수 있다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536" y="938633"/>
            <a:ext cx="4648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</a:rPr>
              <a:t># </a:t>
            </a:r>
            <a:r>
              <a:rPr lang="en-US" altLang="ko-KR" sz="1400" b="1" dirty="0"/>
              <a:t>/</a:t>
            </a:r>
            <a:r>
              <a:rPr lang="en-US" altLang="ko-KR" sz="1400" b="1" dirty="0" err="1" smtClean="0"/>
              <a:t>etc</a:t>
            </a:r>
            <a:r>
              <a:rPr lang="en-US" altLang="ko-KR" sz="1400" b="1" dirty="0" smtClean="0"/>
              <a:t>/default/</a:t>
            </a:r>
            <a:r>
              <a:rPr lang="en-US" altLang="ko-KR" sz="1400" b="1" dirty="0" err="1" smtClean="0"/>
              <a:t>useradd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기본 설정 값 변경</a:t>
            </a:r>
            <a:r>
              <a:rPr lang="en-US" altLang="ko-KR" sz="1400" b="1" dirty="0" smtClean="0">
                <a:latin typeface="+mn-ea"/>
              </a:rPr>
              <a:t>(CMD </a:t>
            </a:r>
            <a:r>
              <a:rPr lang="ko-KR" altLang="en-US" sz="1400" b="1" dirty="0" smtClean="0">
                <a:latin typeface="+mn-ea"/>
              </a:rPr>
              <a:t>명령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83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380312" y="6453336"/>
            <a:ext cx="132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/</a:t>
            </a:r>
            <a:r>
              <a:rPr lang="en-US" altLang="ko-KR" sz="800" b="1" dirty="0" err="1"/>
              <a:t>etc</a:t>
            </a:r>
            <a:r>
              <a:rPr lang="en-US" altLang="ko-KR" sz="800" b="1" dirty="0"/>
              <a:t>/default/</a:t>
            </a:r>
            <a:r>
              <a:rPr lang="en-US" altLang="ko-KR" sz="800" b="1" dirty="0" err="1"/>
              <a:t>useradd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509754" y="321408"/>
            <a:ext cx="2732637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/>
              <a:t>/</a:t>
            </a:r>
            <a:r>
              <a:rPr lang="en-US" altLang="ko-KR" sz="2000" b="1" dirty="0" err="1"/>
              <a:t>etc</a:t>
            </a:r>
            <a:r>
              <a:rPr lang="en-US" altLang="ko-KR" sz="2000" b="1" dirty="0"/>
              <a:t>/default/</a:t>
            </a:r>
            <a:r>
              <a:rPr lang="en-US" altLang="ko-KR" sz="2000" b="1" dirty="0" err="1"/>
              <a:t>useradd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5232" y="1187838"/>
            <a:ext cx="842493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err="1">
                <a:solidFill>
                  <a:srgbClr val="FF0000"/>
                </a:solidFill>
                <a:latin typeface="+mn-ea"/>
              </a:rPr>
              <a:t>useradd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명령어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를 이용하여 이 </a:t>
            </a:r>
            <a:r>
              <a:rPr lang="ko-KR" altLang="en-US" sz="1300" b="1" dirty="0" err="1">
                <a:solidFill>
                  <a:schemeClr val="tx1"/>
                </a:solidFill>
                <a:latin typeface="+mn-ea"/>
              </a:rPr>
              <a:t>설정값을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 변경할 수 있다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  <a:latin typeface="+mn-ea"/>
              </a:rPr>
              <a:t>useradd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명령어는 기본적으로 사용자 계정을 생성할 때 사용하는 명령어 이지만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, -D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옵션을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이용하면 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300" b="1" dirty="0" err="1">
                <a:solidFill>
                  <a:srgbClr val="FF0000"/>
                </a:solidFill>
                <a:latin typeface="+mn-ea"/>
              </a:rPr>
              <a:t>etc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/default/</a:t>
            </a:r>
            <a:r>
              <a:rPr lang="en-US" altLang="ko-KR" sz="1300" b="1" dirty="0" err="1">
                <a:solidFill>
                  <a:srgbClr val="FF0000"/>
                </a:solidFill>
                <a:latin typeface="+mn-ea"/>
              </a:rPr>
              <a:t>useradd</a:t>
            </a:r>
            <a:r>
              <a:rPr lang="en-US" altLang="ko-KR" sz="13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파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일의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latin typeface="+mn-ea"/>
              </a:rPr>
              <a:t>설정 값을 변경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할 수 있다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95232" y="839797"/>
            <a:ext cx="4648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</a:rPr>
              <a:t># </a:t>
            </a:r>
            <a:r>
              <a:rPr lang="en-US" altLang="ko-KR" sz="1400" b="1" dirty="0" err="1" smtClean="0"/>
              <a:t>useradd</a:t>
            </a:r>
            <a:r>
              <a:rPr lang="en-US" altLang="ko-KR" sz="1400" b="1" dirty="0" smtClean="0"/>
              <a:t> –D </a:t>
            </a:r>
            <a:r>
              <a:rPr lang="ko-KR" altLang="en-US" sz="1400" b="1" dirty="0" smtClean="0"/>
              <a:t>명령어 연습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5232" y="5699322"/>
            <a:ext cx="723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n-ea"/>
              </a:rPr>
              <a:t># </a:t>
            </a:r>
            <a:r>
              <a:rPr lang="en-US" altLang="ko-KR" sz="1200" b="1" dirty="0" err="1" smtClean="0"/>
              <a:t>useradd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명령어 사용 참고</a:t>
            </a:r>
            <a:endParaRPr lang="en-US" altLang="ko-KR" sz="1200" b="1" dirty="0" smtClean="0"/>
          </a:p>
          <a:p>
            <a:r>
              <a:rPr lang="en-US" altLang="ko-KR" sz="1200" b="1" dirty="0" err="1" smtClean="0"/>
              <a:t>useradd</a:t>
            </a:r>
            <a:r>
              <a:rPr lang="en-US" altLang="ko-KR" sz="1200" b="1" dirty="0" smtClean="0"/>
              <a:t>  –o  [UID] : </a:t>
            </a:r>
            <a:r>
              <a:rPr lang="ko-KR" altLang="en-US" sz="1200" b="1" dirty="0" smtClean="0"/>
              <a:t> 동일한 </a:t>
            </a:r>
            <a:r>
              <a:rPr lang="en-US" altLang="ko-KR" sz="1200" b="1" dirty="0" smtClean="0"/>
              <a:t>UID </a:t>
            </a:r>
            <a:r>
              <a:rPr lang="ko-KR" altLang="en-US" sz="1200" b="1" dirty="0" smtClean="0"/>
              <a:t>값을 갖는 계정 생성 옵션</a:t>
            </a:r>
            <a:r>
              <a:rPr lang="en-US" altLang="ko-KR" sz="1200" b="1" dirty="0" smtClean="0"/>
              <a:t>(-o)</a:t>
            </a:r>
          </a:p>
          <a:p>
            <a:r>
              <a:rPr lang="en-US" altLang="ko-KR" sz="1200" b="1" kern="100" dirty="0" err="1">
                <a:latin typeface="+mn-ea"/>
                <a:cs typeface="Times New Roman"/>
              </a:rPr>
              <a:t>useradd</a:t>
            </a:r>
            <a:r>
              <a:rPr lang="en-US" altLang="ko-KR" sz="1200" b="1" kern="100" dirty="0">
                <a:latin typeface="+mn-ea"/>
                <a:cs typeface="Times New Roman"/>
              </a:rPr>
              <a:t>  –m –k </a:t>
            </a:r>
            <a:r>
              <a:rPr lang="en-US" altLang="ko-KR" sz="1200" b="1" kern="100" dirty="0" smtClean="0">
                <a:latin typeface="+mn-ea"/>
                <a:cs typeface="Times New Roman"/>
              </a:rPr>
              <a:t>[</a:t>
            </a:r>
            <a:r>
              <a:rPr lang="en-US" altLang="ko-KR" sz="1200" b="1" kern="100" dirty="0" err="1" smtClean="0">
                <a:latin typeface="+mn-ea"/>
                <a:cs typeface="Times New Roman"/>
              </a:rPr>
              <a:t>skel</a:t>
            </a:r>
            <a:r>
              <a:rPr lang="ko-KR" altLang="en-US" sz="1200" b="1" kern="100" dirty="0" smtClean="0">
                <a:latin typeface="+mn-ea"/>
                <a:cs typeface="Times New Roman"/>
              </a:rPr>
              <a:t> </a:t>
            </a:r>
            <a:r>
              <a:rPr lang="ko-KR" altLang="en-US" sz="1200" b="1" kern="100" dirty="0">
                <a:latin typeface="+mn-ea"/>
                <a:cs typeface="Times New Roman"/>
              </a:rPr>
              <a:t>경로 지정</a:t>
            </a:r>
            <a:r>
              <a:rPr lang="en-US" altLang="ko-KR" sz="1200" b="1" kern="100" dirty="0" smtClean="0">
                <a:latin typeface="+mn-ea"/>
                <a:cs typeface="Times New Roman"/>
              </a:rPr>
              <a:t>] : </a:t>
            </a:r>
            <a:r>
              <a:rPr lang="ko-KR" altLang="en-US" sz="1200" b="1" dirty="0"/>
              <a:t>일반 사용자와 다른 특별한 사용자의 환경을 만들고자 할 때 </a:t>
            </a:r>
            <a:r>
              <a:rPr lang="ko-KR" altLang="en-US" sz="1200" b="1" dirty="0" smtClean="0"/>
              <a:t>쓰임</a:t>
            </a:r>
            <a:r>
              <a:rPr lang="en-US" altLang="ko-KR" sz="1200" b="1" dirty="0" smtClean="0"/>
              <a:t> 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3388" y="2188750"/>
            <a:ext cx="8646182" cy="3483737"/>
            <a:chOff x="283388" y="2188750"/>
            <a:chExt cx="8646182" cy="34837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2080" y="2188750"/>
              <a:ext cx="3637490" cy="1144049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388" y="3746715"/>
              <a:ext cx="3280500" cy="18377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2080" y="3640816"/>
              <a:ext cx="3637490" cy="2031671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>
              <a:off x="2843808" y="4653136"/>
              <a:ext cx="201622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4" idx="2"/>
              <a:endCxn id="5" idx="0"/>
            </p:cNvCxnSpPr>
            <p:nvPr/>
          </p:nvCxnSpPr>
          <p:spPr>
            <a:xfrm>
              <a:off x="7110825" y="3332799"/>
              <a:ext cx="0" cy="3080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93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369</Words>
  <Application>Microsoft Office PowerPoint</Application>
  <PresentationFormat>화면 슬라이드 쇼(4:3)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205</cp:revision>
  <dcterms:created xsi:type="dcterms:W3CDTF">2018-08-02T13:04:12Z</dcterms:created>
  <dcterms:modified xsi:type="dcterms:W3CDTF">2019-11-02T21:23:10Z</dcterms:modified>
</cp:coreProperties>
</file>