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0" r:id="rId2"/>
    <p:sldId id="315" r:id="rId3"/>
    <p:sldId id="32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latin typeface="+mn-ea"/>
                </a:rPr>
                <a:t>/</a:t>
              </a:r>
              <a:r>
                <a:rPr lang="en-US" altLang="ko-KR" sz="2400" b="1" dirty="0" err="1">
                  <a:latin typeface="+mn-ea"/>
                </a:rPr>
                <a:t>etc</a:t>
              </a:r>
              <a:r>
                <a:rPr lang="en-US" altLang="ko-KR" sz="2400" b="1" dirty="0">
                  <a:latin typeface="+mn-ea"/>
                </a:rPr>
                <a:t>/</a:t>
              </a:r>
              <a:r>
                <a:rPr lang="en-US" altLang="ko-KR" sz="2400" b="1" dirty="0" err="1">
                  <a:latin typeface="+mn-ea"/>
                </a:rPr>
                <a:t>skel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/</a:t>
            </a:r>
            <a:r>
              <a:rPr lang="en-US" altLang="ko-KR" sz="800" b="1" dirty="0" err="1">
                <a:latin typeface="+mn-ea"/>
              </a:rPr>
              <a:t>etc</a:t>
            </a:r>
            <a:r>
              <a:rPr lang="en-US" altLang="ko-KR" sz="800" b="1" dirty="0">
                <a:latin typeface="+mn-ea"/>
              </a:rPr>
              <a:t>/</a:t>
            </a:r>
            <a:r>
              <a:rPr lang="en-US" altLang="ko-KR" sz="800" b="1" dirty="0" err="1">
                <a:latin typeface="+mn-ea"/>
              </a:rPr>
              <a:t>skel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/</a:t>
            </a:r>
            <a:r>
              <a:rPr lang="en-US" altLang="ko-KR" sz="2000" b="1" dirty="0" err="1" smtClean="0">
                <a:latin typeface="+mn-ea"/>
              </a:rPr>
              <a:t>etc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en-US" altLang="ko-KR" sz="2000" b="1" dirty="0" err="1" smtClean="0">
                <a:latin typeface="+mn-ea"/>
              </a:rPr>
              <a:t>skel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857" y="6050717"/>
            <a:ext cx="8480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+mn-ea"/>
              </a:rPr>
              <a:t>#</a:t>
            </a:r>
            <a:r>
              <a:rPr lang="en-US" altLang="ko-KR" sz="1300" b="1" dirty="0" err="1" smtClean="0">
                <a:latin typeface="+mn-ea"/>
              </a:rPr>
              <a:t>useradd</a:t>
            </a:r>
            <a:r>
              <a:rPr lang="en-US" altLang="ko-KR" sz="1300" b="1" dirty="0" smtClean="0">
                <a:latin typeface="+mn-ea"/>
              </a:rPr>
              <a:t> </a:t>
            </a:r>
            <a:r>
              <a:rPr lang="ko-KR" altLang="en-US" sz="1300" b="1" dirty="0" smtClean="0">
                <a:latin typeface="+mn-ea"/>
              </a:rPr>
              <a:t>로 계정 생성시 </a:t>
            </a:r>
            <a:r>
              <a:rPr lang="en-US" altLang="ko-KR" sz="1300" b="1" dirty="0" smtClean="0">
                <a:latin typeface="+mn-ea"/>
              </a:rPr>
              <a:t>/</a:t>
            </a:r>
            <a:r>
              <a:rPr lang="en-US" altLang="ko-KR" sz="1300" b="1" dirty="0" err="1" smtClean="0">
                <a:latin typeface="+mn-ea"/>
              </a:rPr>
              <a:t>etc</a:t>
            </a:r>
            <a:r>
              <a:rPr lang="en-US" altLang="ko-KR" sz="1300" b="1" dirty="0" smtClean="0">
                <a:latin typeface="+mn-ea"/>
              </a:rPr>
              <a:t>/</a:t>
            </a:r>
            <a:r>
              <a:rPr lang="en-US" altLang="ko-KR" sz="1300" b="1" dirty="0" err="1" smtClean="0">
                <a:latin typeface="+mn-ea"/>
              </a:rPr>
              <a:t>skel</a:t>
            </a:r>
            <a:r>
              <a:rPr lang="ko-KR" altLang="en-US" sz="1300" b="1" dirty="0" smtClean="0">
                <a:latin typeface="+mn-ea"/>
              </a:rPr>
              <a:t>에 있는 정보들과 똑같은 정보가 </a:t>
            </a:r>
            <a:r>
              <a:rPr lang="ko-KR" altLang="en-US" sz="1300" b="1" dirty="0" err="1" smtClean="0">
                <a:latin typeface="+mn-ea"/>
              </a:rPr>
              <a:t>신규생성한</a:t>
            </a:r>
            <a:r>
              <a:rPr lang="ko-KR" altLang="en-US" sz="1300" b="1" dirty="0" smtClean="0">
                <a:latin typeface="+mn-ea"/>
              </a:rPr>
              <a:t> 계정의 홈 </a:t>
            </a:r>
            <a:r>
              <a:rPr lang="ko-KR" altLang="en-US" sz="1300" b="1" dirty="0" err="1" smtClean="0">
                <a:latin typeface="+mn-ea"/>
              </a:rPr>
              <a:t>디렉토리에</a:t>
            </a:r>
            <a:r>
              <a:rPr lang="ko-KR" altLang="en-US" sz="1300" b="1" dirty="0" smtClean="0">
                <a:latin typeface="+mn-ea"/>
              </a:rPr>
              <a:t> 생긴다</a:t>
            </a:r>
            <a:r>
              <a:rPr lang="en-US" altLang="ko-KR" sz="1300" b="1" dirty="0" smtClean="0">
                <a:latin typeface="+mn-ea"/>
              </a:rPr>
              <a:t>.</a:t>
            </a:r>
            <a:endParaRPr lang="ko-KR" altLang="en-US" sz="1300" b="1" dirty="0">
              <a:latin typeface="+mn-ea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3333212" y="4234070"/>
            <a:ext cx="2166257" cy="54983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1292" b="257"/>
          <a:stretch/>
        </p:blipFill>
        <p:spPr>
          <a:xfrm>
            <a:off x="595741" y="3856399"/>
            <a:ext cx="1747877" cy="166959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 r="51292" b="257"/>
          <a:stretch/>
        </p:blipFill>
        <p:spPr>
          <a:xfrm>
            <a:off x="6584115" y="3747388"/>
            <a:ext cx="1747877" cy="166959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0171" y="1016625"/>
            <a:ext cx="8648279" cy="2323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#/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skel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		(-&gt;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sekl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은 디렉터리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사용자 계정 생성시 사용자 홈 디렉터리에 기본적으로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구성되는 파일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디렉터리의 저장소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이며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일종의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template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역할을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"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계정 생성시에 딱 한번만 참조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"</a:t>
            </a: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스켈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=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뼈대    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		( #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ls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–al 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skel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/home/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kgitbank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→ 안에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내용 같음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확인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! )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/default/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useradd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설정파일에 기본적으로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skel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 지정 되어있다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skel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		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           -&gt;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안의 내용 복제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(template)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-&gt;	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	/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home/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사용자 홈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디렉토리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82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/</a:t>
            </a:r>
            <a:r>
              <a:rPr lang="en-US" altLang="ko-KR" sz="800" b="1" dirty="0" err="1">
                <a:latin typeface="+mn-ea"/>
              </a:rPr>
              <a:t>etc</a:t>
            </a:r>
            <a:r>
              <a:rPr lang="en-US" altLang="ko-KR" sz="800" b="1" dirty="0">
                <a:latin typeface="+mn-ea"/>
              </a:rPr>
              <a:t>/</a:t>
            </a:r>
            <a:r>
              <a:rPr lang="en-US" altLang="ko-KR" sz="800" b="1" dirty="0" err="1">
                <a:latin typeface="+mn-ea"/>
              </a:rPr>
              <a:t>skel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/</a:t>
            </a:r>
            <a:r>
              <a:rPr lang="en-US" altLang="ko-KR" sz="2000" b="1" dirty="0" err="1">
                <a:latin typeface="+mn-ea"/>
              </a:rPr>
              <a:t>etc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en-US" altLang="ko-KR" sz="2000" b="1" dirty="0" err="1">
                <a:latin typeface="+mn-ea"/>
              </a:rPr>
              <a:t>skel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73614"/>
              </p:ext>
            </p:extLst>
          </p:nvPr>
        </p:nvGraphicFramePr>
        <p:xfrm>
          <a:off x="571359" y="2298225"/>
          <a:ext cx="8160217" cy="1772775"/>
        </p:xfrm>
        <a:graphic>
          <a:graphicData uri="http://schemas.openxmlformats.org/drawingml/2006/table">
            <a:tbl>
              <a:tblPr/>
              <a:tblGrid>
                <a:gridCol w="2272449"/>
                <a:gridCol w="3024336"/>
                <a:gridCol w="2863432"/>
              </a:tblGrid>
              <a:tr h="304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순서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39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① </a:t>
                      </a: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skel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로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사용할 폴더 생성 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mkdir</a:t>
                      </a:r>
                      <a:r>
                        <a:rPr lang="en-US" altLang="ko-KR" sz="1200" b="1" dirty="0" smtClean="0"/>
                        <a:t> /</a:t>
                      </a:r>
                      <a:r>
                        <a:rPr lang="en-US" altLang="ko-KR" sz="1200" b="1" dirty="0" err="1" smtClean="0"/>
                        <a:t>newskel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9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② </a:t>
                      </a: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skel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내용 채우기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# touch /</a:t>
                      </a:r>
                      <a:r>
                        <a:rPr lang="en-US" altLang="ko-KR" sz="1200" b="1" dirty="0" err="1" smtClean="0"/>
                        <a:t>newskel</a:t>
                      </a:r>
                      <a:r>
                        <a:rPr lang="en-US" altLang="ko-KR" sz="1200" b="1" dirty="0" smtClean="0"/>
                        <a:t>/1   /</a:t>
                      </a:r>
                      <a:r>
                        <a:rPr lang="en-US" altLang="ko-KR" sz="1200" b="1" dirty="0" err="1" smtClean="0"/>
                        <a:t>newskel</a:t>
                      </a:r>
                      <a:r>
                        <a:rPr lang="en-US" altLang="ko-KR" sz="1200" b="1" dirty="0" smtClean="0"/>
                        <a:t>/2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사용자에게 적용할 파일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또는 디렉터리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7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③ 사용자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생성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useradd</a:t>
                      </a:r>
                      <a:r>
                        <a:rPr lang="en-US" altLang="ko-KR" sz="1200" b="1" dirty="0" smtClean="0"/>
                        <a:t> –m –k /</a:t>
                      </a:r>
                      <a:r>
                        <a:rPr lang="en-US" altLang="ko-KR" sz="1200" b="1" dirty="0" err="1" smtClean="0"/>
                        <a:t>newskel</a:t>
                      </a:r>
                      <a:r>
                        <a:rPr lang="en-US" altLang="ko-KR" sz="1200" b="1" dirty="0" smtClean="0"/>
                        <a:t>  user100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-m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홈 디렉터리 생성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-k 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사용할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skel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바뀐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디렉터리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확인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ls</a:t>
                      </a:r>
                      <a:r>
                        <a:rPr lang="en-US" altLang="ko-KR" sz="1200" b="1" dirty="0" smtClean="0"/>
                        <a:t> –al /</a:t>
                      </a:r>
                      <a:r>
                        <a:rPr lang="en-US" altLang="ko-KR" sz="1200" b="1" dirty="0" err="1" smtClean="0"/>
                        <a:t>newskel</a:t>
                      </a:r>
                      <a:r>
                        <a:rPr lang="en-US" altLang="ko-KR" sz="1200" b="1" dirty="0" smtClean="0"/>
                        <a:t>        /home/user100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skel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디렉터리의 파일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내용 복제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확인 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00343" y="1337992"/>
            <a:ext cx="8131233" cy="794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err="1">
                <a:solidFill>
                  <a:schemeClr val="tx1"/>
                </a:solidFill>
                <a:latin typeface="+mn-ea"/>
              </a:rPr>
              <a:t>skel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 경로변경 목적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일반 사용자와 다른 특별한 사용자의 환경을 만들고자 할 때 쓰임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skel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기본경로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변경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</a:rPr>
              <a:t>useradd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–m –k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바꿀 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skel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디렉터리 경로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]</a:t>
            </a:r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934769"/>
            <a:ext cx="644591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※ /</a:t>
            </a:r>
            <a:r>
              <a:rPr lang="en-US" altLang="ko-KR" sz="1500" b="1" dirty="0" err="1">
                <a:latin typeface="+mn-ea"/>
              </a:rPr>
              <a:t>etc</a:t>
            </a:r>
            <a:r>
              <a:rPr lang="en-US" altLang="ko-KR" sz="1500" b="1" dirty="0">
                <a:latin typeface="+mn-ea"/>
              </a:rPr>
              <a:t>/</a:t>
            </a:r>
            <a:r>
              <a:rPr lang="en-US" altLang="ko-KR" sz="1500" b="1" dirty="0" err="1">
                <a:latin typeface="+mn-ea"/>
              </a:rPr>
              <a:t>skel</a:t>
            </a:r>
            <a:r>
              <a:rPr lang="ko-KR" altLang="en-US" sz="1500" b="1" dirty="0">
                <a:latin typeface="+mn-ea"/>
              </a:rPr>
              <a:t>의 기본 </a:t>
            </a:r>
            <a:r>
              <a:rPr lang="ko-KR" altLang="en-US" sz="1500" b="1" dirty="0" err="1">
                <a:latin typeface="+mn-ea"/>
              </a:rPr>
              <a:t>스켈</a:t>
            </a:r>
            <a:r>
              <a:rPr lang="ko-KR" altLang="en-US" sz="1500" b="1" dirty="0">
                <a:latin typeface="+mn-ea"/>
              </a:rPr>
              <a:t> 경로 → 다른 </a:t>
            </a:r>
            <a:r>
              <a:rPr lang="ko-KR" altLang="en-US" sz="1500" b="1" dirty="0" err="1">
                <a:latin typeface="+mn-ea"/>
              </a:rPr>
              <a:t>스켈로</a:t>
            </a:r>
            <a:r>
              <a:rPr lang="ko-KR" altLang="en-US" sz="1500" b="1" dirty="0">
                <a:latin typeface="+mn-ea"/>
              </a:rPr>
              <a:t> 경로변경</a:t>
            </a:r>
            <a:endParaRPr lang="en-US" altLang="ko-KR" sz="1500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35" y="4163148"/>
            <a:ext cx="5174132" cy="217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142</Words>
  <Application>Microsoft Office PowerPoint</Application>
  <PresentationFormat>화면 슬라이드 쇼(4:3)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201</cp:revision>
  <dcterms:created xsi:type="dcterms:W3CDTF">2018-08-02T13:04:12Z</dcterms:created>
  <dcterms:modified xsi:type="dcterms:W3CDTF">2019-11-02T21:15:20Z</dcterms:modified>
</cp:coreProperties>
</file>