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4" r:id="rId2"/>
    <p:sldId id="329" r:id="rId3"/>
    <p:sldId id="326" r:id="rId4"/>
    <p:sldId id="328" r:id="rId5"/>
    <p:sldId id="311" r:id="rId6"/>
    <p:sldId id="323" r:id="rId7"/>
    <p:sldId id="330" r:id="rId8"/>
    <p:sldId id="312" r:id="rId9"/>
    <p:sldId id="32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6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err="1" smtClean="0">
                  <a:latin typeface="+mn-ea"/>
                </a:rPr>
                <a:t>useradd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3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 smtClean="0">
                <a:latin typeface="+mn-ea"/>
              </a:rPr>
              <a:t>useradd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 smtClean="0"/>
              <a:t>useradd</a:t>
            </a:r>
            <a:r>
              <a:rPr lang="en-US" altLang="ko-KR" sz="2000" b="1" dirty="0" smtClean="0"/>
              <a:t> 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908720"/>
            <a:ext cx="84249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사용자 계정 </a:t>
            </a:r>
            <a:r>
              <a:rPr lang="ko-KR" altLang="en-US" sz="1300" b="1" dirty="0" err="1" smtClean="0">
                <a:solidFill>
                  <a:schemeClr val="tx1"/>
                </a:solidFill>
                <a:latin typeface="+mn-ea"/>
              </a:rPr>
              <a:t>추가시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useradd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명령어를 사용하며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이 명령어에 의해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passwd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/shadow </a:t>
            </a:r>
            <a:r>
              <a:rPr lang="ko-KR" altLang="en-US" sz="1300" b="1" dirty="0" err="1" smtClean="0">
                <a:solidFill>
                  <a:schemeClr val="tx1"/>
                </a:solidFill>
                <a:latin typeface="+mn-ea"/>
              </a:rPr>
              <a:t>두개의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파일에서 나누어 계정 정보를 관리하게 된다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또한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skel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디렉터리에서 사용자의 홈 디렉터리에 초기화 파일을 자동으로 복사하게 된다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95536" y="2040267"/>
            <a:ext cx="8125167" cy="721829"/>
            <a:chOff x="395536" y="2040267"/>
            <a:chExt cx="8125167" cy="721829"/>
          </a:xfrm>
        </p:grpSpPr>
        <p:pic>
          <p:nvPicPr>
            <p:cNvPr id="12" name="그림 11" descr="adf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807" y="2040267"/>
              <a:ext cx="8064896" cy="3986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95536" y="2438931"/>
              <a:ext cx="806489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/>
                <a:t>useradd</a:t>
              </a:r>
              <a:r>
                <a:rPr lang="en-US" altLang="ko-KR" sz="1500" b="1" dirty="0"/>
                <a:t> </a:t>
              </a:r>
              <a:r>
                <a:rPr lang="ko-KR" altLang="en-US" sz="1500" b="1" dirty="0"/>
                <a:t>옵션</a:t>
              </a:r>
              <a:r>
                <a:rPr lang="en-US" altLang="ko-KR" sz="1500" b="1" dirty="0"/>
                <a:t> </a:t>
              </a:r>
              <a:r>
                <a:rPr lang="en-US" altLang="ko-KR" sz="1500" b="1" dirty="0" smtClean="0"/>
                <a:t>   	 </a:t>
              </a:r>
              <a:r>
                <a:rPr lang="en-US" altLang="ko-KR" sz="1500" b="1" dirty="0"/>
                <a:t>-u </a:t>
              </a:r>
              <a:r>
                <a:rPr lang="en-US" altLang="ko-KR" sz="1500" b="1" dirty="0" smtClean="0"/>
                <a:t>     -</a:t>
              </a:r>
              <a:r>
                <a:rPr lang="en-US" altLang="ko-KR" sz="1500" b="1" dirty="0"/>
                <a:t>g	       </a:t>
              </a:r>
              <a:r>
                <a:rPr lang="en-US" altLang="ko-KR" sz="1500" b="1" dirty="0" smtClean="0"/>
                <a:t>  </a:t>
              </a:r>
              <a:r>
                <a:rPr lang="en-US" altLang="ko-KR" sz="1500" b="1" dirty="0"/>
                <a:t>-c                </a:t>
              </a:r>
              <a:r>
                <a:rPr lang="en-US" altLang="ko-KR" sz="1500" b="1" dirty="0" smtClean="0"/>
                <a:t>      </a:t>
              </a:r>
              <a:r>
                <a:rPr lang="en-US" altLang="ko-KR" sz="1500" b="1" dirty="0"/>
                <a:t>-d              </a:t>
              </a:r>
              <a:r>
                <a:rPr lang="en-US" altLang="ko-KR" sz="1500" b="1" dirty="0" smtClean="0"/>
                <a:t>            </a:t>
              </a:r>
              <a:r>
                <a:rPr lang="en-US" altLang="ko-KR" sz="1500" b="1" dirty="0"/>
                <a:t>-</a:t>
              </a:r>
              <a:r>
                <a:rPr lang="en-US" altLang="ko-KR" sz="1500" b="1" dirty="0" smtClean="0"/>
                <a:t>s</a:t>
              </a:r>
              <a:endParaRPr lang="en-US" altLang="ko-KR" sz="1500" b="1" dirty="0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850827"/>
              </p:ext>
            </p:extLst>
          </p:nvPr>
        </p:nvGraphicFramePr>
        <p:xfrm>
          <a:off x="378765" y="3068960"/>
          <a:ext cx="8502492" cy="3263984"/>
        </p:xfrm>
        <a:graphic>
          <a:graphicData uri="http://schemas.openxmlformats.org/drawingml/2006/table">
            <a:tbl>
              <a:tblPr/>
              <a:tblGrid>
                <a:gridCol w="501943"/>
                <a:gridCol w="1375813"/>
                <a:gridCol w="3168352"/>
                <a:gridCol w="3456384"/>
              </a:tblGrid>
              <a:tr h="30409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설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명령어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예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설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39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1" kern="1200" baseline="0" dirty="0" smtClean="0">
                          <a:latin typeface="+mn-ea"/>
                          <a:ea typeface="+mn-ea"/>
                          <a:cs typeface="+mn-cs"/>
                        </a:rPr>
                        <a:t>u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uid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useradd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–u  1100 test1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uid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값변경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그룹 미지정시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uid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와 동일한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gid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생성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-g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group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지정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useradd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–g 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kgitbank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test2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그룹 </a:t>
                      </a:r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지정시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 smtClean="0">
                          <a:latin typeface="+mn-ea"/>
                          <a:ea typeface="+mn-ea"/>
                        </a:rPr>
                        <a:t>gid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미생성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보안그룹이라 부르기도 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-G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보조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group 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지정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# </a:t>
                      </a: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useradd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–G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 test1  test3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-c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계정설명, 주석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useradd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–c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goodboy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test4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comment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입력가능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-d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홈디렉터리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지정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/>
                        <a:t># </a:t>
                      </a:r>
                      <a:r>
                        <a:rPr lang="en-US" altLang="ko-KR" sz="1200" b="1" dirty="0" err="1" smtClean="0"/>
                        <a:t>useradd</a:t>
                      </a:r>
                      <a:r>
                        <a:rPr lang="en-US" altLang="ko-KR" sz="1200" b="1" dirty="0" smtClean="0"/>
                        <a:t> –d /export/home/test5 </a:t>
                      </a:r>
                      <a:r>
                        <a:rPr lang="en-US" altLang="ko-KR" sz="1200" b="1" dirty="0" smtClean="0"/>
                        <a:t> </a:t>
                      </a:r>
                      <a:r>
                        <a:rPr lang="en-US" altLang="ko-KR" sz="1200" b="1" dirty="0" err="1" smtClean="0"/>
                        <a:t>test5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신규 계정의 홈 디렉터리</a:t>
                      </a:r>
                      <a:endParaRPr lang="en-US" altLang="ko-KR" sz="11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계정 </a:t>
                      </a:r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지정시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 가능함</a:t>
                      </a:r>
                      <a:endParaRPr lang="en-US" altLang="ko-KR" sz="1100" b="1" dirty="0" smtClean="0"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계정명과 동일한 </a:t>
                      </a:r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 명까지 기재 할 것</a:t>
                      </a:r>
                      <a:endParaRPr lang="en-US" altLang="ko-KR" sz="1100" b="1" dirty="0" smtClean="0"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계정을 통합관리 하기 위해 가급적 </a:t>
                      </a:r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필터링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 할 수 있는 계정이 좋다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-s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shell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/>
                        <a:t>#</a:t>
                      </a:r>
                      <a:r>
                        <a:rPr lang="en-US" altLang="ko-KR" sz="1200" b="1" dirty="0" err="1" smtClean="0"/>
                        <a:t>useradd</a:t>
                      </a:r>
                      <a:r>
                        <a:rPr lang="en-US" altLang="ko-KR" sz="1200" b="1" dirty="0" smtClean="0"/>
                        <a:t>  –s  /bin/</a:t>
                      </a:r>
                      <a:r>
                        <a:rPr lang="en-US" altLang="ko-KR" sz="1200" b="1" dirty="0" err="1" smtClean="0"/>
                        <a:t>ksh</a:t>
                      </a:r>
                      <a:r>
                        <a:rPr lang="en-US" altLang="ko-KR" sz="1200" b="1" dirty="0" smtClean="0"/>
                        <a:t> test6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3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 smtClean="0">
                <a:latin typeface="+mn-ea"/>
              </a:rPr>
              <a:t>useradd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 smtClean="0"/>
              <a:t>useradd</a:t>
            </a:r>
            <a:r>
              <a:rPr lang="en-US" altLang="ko-KR" sz="2000" b="1" dirty="0" smtClean="0"/>
              <a:t> 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2924944"/>
            <a:ext cx="596011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1500" dirty="0" smtClean="0"/>
              <a:t>#</a:t>
            </a:r>
            <a:r>
              <a:rPr lang="ko-KR" altLang="en-US" sz="1500" dirty="0"/>
              <a:t>모든 옵션 명령 실행 후 </a:t>
            </a:r>
            <a:r>
              <a:rPr lang="en-US" altLang="ko-KR" sz="1500" dirty="0" err="1"/>
              <a:t>passwd</a:t>
            </a:r>
            <a:r>
              <a:rPr lang="en-US" altLang="ko-KR" sz="1500" dirty="0"/>
              <a:t> shadow group </a:t>
            </a:r>
            <a:r>
              <a:rPr lang="ko-KR" altLang="en-US" sz="1500" dirty="0"/>
              <a:t>내용 </a:t>
            </a:r>
            <a:r>
              <a:rPr lang="ko-KR" altLang="en-US" sz="1500" dirty="0" smtClean="0"/>
              <a:t>확인</a:t>
            </a:r>
            <a:r>
              <a:rPr lang="en-US" altLang="ko-KR" sz="1500" dirty="0" smtClean="0"/>
              <a:t>    </a:t>
            </a:r>
          </a:p>
          <a:p>
            <a:pPr>
              <a:lnSpc>
                <a:spcPct val="170000"/>
              </a:lnSpc>
            </a:pPr>
            <a:r>
              <a:rPr lang="en-US" altLang="ko-KR" sz="1500" dirty="0" smtClean="0"/>
              <a:t>#cat  /</a:t>
            </a:r>
            <a:r>
              <a:rPr lang="en-US" altLang="ko-KR" sz="1500" dirty="0" err="1"/>
              <a:t>etc</a:t>
            </a:r>
            <a:r>
              <a:rPr lang="en-US" altLang="ko-KR" sz="1500" dirty="0"/>
              <a:t>/</a:t>
            </a:r>
            <a:r>
              <a:rPr lang="en-US" altLang="ko-KR" sz="1500" dirty="0" err="1"/>
              <a:t>passwd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   /</a:t>
            </a:r>
            <a:r>
              <a:rPr lang="en-US" altLang="ko-KR" sz="1500" dirty="0" err="1"/>
              <a:t>etc</a:t>
            </a:r>
            <a:r>
              <a:rPr lang="en-US" altLang="ko-KR" sz="1500" dirty="0"/>
              <a:t>/shadow </a:t>
            </a:r>
            <a:r>
              <a:rPr lang="en-US" altLang="ko-KR" sz="1500" dirty="0" smtClean="0"/>
              <a:t>   /</a:t>
            </a:r>
            <a:r>
              <a:rPr lang="en-US" altLang="ko-KR" sz="1500" dirty="0" err="1"/>
              <a:t>etc</a:t>
            </a:r>
            <a:r>
              <a:rPr lang="en-US" altLang="ko-KR" sz="1500" dirty="0"/>
              <a:t>/group </a:t>
            </a:r>
            <a:r>
              <a:rPr lang="en-US" altLang="ko-KR" sz="1500" dirty="0" smtClean="0"/>
              <a:t> |</a:t>
            </a:r>
            <a:r>
              <a:rPr lang="en-US" altLang="ko-KR" sz="1500" dirty="0" err="1"/>
              <a:t>grep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test</a:t>
            </a:r>
            <a:endParaRPr lang="en-US" altLang="ko-KR" sz="15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96850"/>
              </p:ext>
            </p:extLst>
          </p:nvPr>
        </p:nvGraphicFramePr>
        <p:xfrm>
          <a:off x="280440" y="1084859"/>
          <a:ext cx="8502492" cy="1035617"/>
        </p:xfrm>
        <a:graphic>
          <a:graphicData uri="http://schemas.openxmlformats.org/drawingml/2006/table">
            <a:tbl>
              <a:tblPr/>
              <a:tblGrid>
                <a:gridCol w="501943"/>
                <a:gridCol w="1560685"/>
                <a:gridCol w="2983480"/>
                <a:gridCol w="3456384"/>
              </a:tblGrid>
              <a:tr h="30409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설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shell 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종류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설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-f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계정 유효일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useradd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–f  10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test21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10 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일간 유효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-e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계정 만료일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# </a:t>
                      </a: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useradd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–e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 2018-10-30  test22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만료일이 </a:t>
                      </a: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2018-10-30 </a:t>
                      </a:r>
                      <a:r>
                        <a:rPr lang="ko-KR" altLang="en-US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일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5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err="1">
                  <a:latin typeface="+mn-ea"/>
                </a:rPr>
                <a:t>u</a:t>
              </a:r>
              <a:r>
                <a:rPr lang="en-US" altLang="ko-KR" sz="2400" b="1" dirty="0" err="1" smtClean="0">
                  <a:latin typeface="+mn-ea"/>
                </a:rPr>
                <a:t>sermod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5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usermod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/>
              <a:t>usermod</a:t>
            </a:r>
            <a:endParaRPr lang="ko-KR" altLang="en-US" sz="2000" b="1" dirty="0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94253" y="1917789"/>
            <a:ext cx="8621142" cy="797711"/>
            <a:chOff x="300171" y="1433851"/>
            <a:chExt cx="8621142" cy="79771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172" y="1433851"/>
              <a:ext cx="8621141" cy="428379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00171" y="1862230"/>
              <a:ext cx="8621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 </a:t>
              </a:r>
              <a:r>
                <a:rPr lang="en-US" altLang="ko-KR" b="1" dirty="0" err="1" smtClean="0">
                  <a:solidFill>
                    <a:srgbClr val="FF0000"/>
                  </a:solidFill>
                </a:rPr>
                <a:t>usermod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              </a:t>
              </a:r>
              <a:r>
                <a:rPr lang="en-US" altLang="ko-KR" b="1" dirty="0">
                  <a:solidFill>
                    <a:srgbClr val="FF0000"/>
                  </a:solidFill>
                </a:rPr>
                <a:t>-u       -g  -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c    -d</a:t>
              </a:r>
              <a:r>
                <a:rPr lang="en-US" altLang="ko-KR" b="1" dirty="0">
                  <a:solidFill>
                    <a:srgbClr val="FF0000"/>
                  </a:solidFill>
                </a:rPr>
                <a:t>		 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	   </a:t>
              </a:r>
              <a:r>
                <a:rPr lang="en-US" altLang="ko-KR" b="1" dirty="0">
                  <a:solidFill>
                    <a:srgbClr val="FF0000"/>
                  </a:solidFill>
                </a:rPr>
                <a:t>-s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342956"/>
              </p:ext>
            </p:extLst>
          </p:nvPr>
        </p:nvGraphicFramePr>
        <p:xfrm>
          <a:off x="294253" y="2852936"/>
          <a:ext cx="8621142" cy="3062030"/>
        </p:xfrm>
        <a:graphic>
          <a:graphicData uri="http://schemas.openxmlformats.org/drawingml/2006/table">
            <a:tbl>
              <a:tblPr/>
              <a:tblGrid>
                <a:gridCol w="508947"/>
                <a:gridCol w="1320528"/>
                <a:gridCol w="3822198"/>
                <a:gridCol w="2969469"/>
              </a:tblGrid>
              <a:tr h="30409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설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명령어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예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설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39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1" kern="1200" baseline="0" dirty="0" smtClean="0">
                          <a:latin typeface="+mn-ea"/>
                          <a:ea typeface="+mn-ea"/>
                          <a:cs typeface="+mn-cs"/>
                        </a:rPr>
                        <a:t>u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uid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변경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smtClean="0"/>
                        <a:t># </a:t>
                      </a:r>
                      <a:r>
                        <a:rPr lang="en-US" altLang="ko-KR" sz="1200" b="1" dirty="0" err="1" smtClean="0"/>
                        <a:t>usermod</a:t>
                      </a:r>
                      <a:r>
                        <a:rPr lang="en-US" altLang="ko-KR" sz="1200" b="1" dirty="0" smtClean="0"/>
                        <a:t> –u 510 </a:t>
                      </a:r>
                      <a:r>
                        <a:rPr lang="en-US" altLang="ko-KR" sz="1200" b="1" dirty="0" err="1" smtClean="0"/>
                        <a:t>usertest</a:t>
                      </a:r>
                      <a:r>
                        <a:rPr lang="en-US" altLang="ko-KR" sz="1200" b="1" dirty="0" smtClean="0"/>
                        <a:t> 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uid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값 변경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-g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group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변경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smtClean="0"/>
                        <a:t># </a:t>
                      </a:r>
                      <a:r>
                        <a:rPr lang="en-US" altLang="ko-KR" sz="1200" b="1" dirty="0" err="1" smtClean="0"/>
                        <a:t>usermod</a:t>
                      </a:r>
                      <a:r>
                        <a:rPr lang="en-US" altLang="ko-KR" sz="1200" b="1" dirty="0" smtClean="0"/>
                        <a:t> –g </a:t>
                      </a:r>
                      <a:r>
                        <a:rPr lang="en-US" altLang="ko-KR" sz="1200" b="1" dirty="0" err="1" smtClean="0"/>
                        <a:t>kgitbank</a:t>
                      </a:r>
                      <a:r>
                        <a:rPr lang="en-US" altLang="ko-KR" sz="1200" b="1" dirty="0" smtClean="0"/>
                        <a:t> </a:t>
                      </a:r>
                      <a:r>
                        <a:rPr lang="en-US" altLang="ko-KR" sz="1200" b="1" dirty="0" err="1" smtClean="0"/>
                        <a:t>usertest</a:t>
                      </a:r>
                      <a:r>
                        <a:rPr lang="en-US" altLang="ko-KR" sz="1200" b="1" dirty="0" smtClean="0"/>
                        <a:t> 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 smtClean="0"/>
                        <a:t>주 그룹변경 </a:t>
                      </a:r>
                      <a:r>
                        <a:rPr lang="en-US" altLang="ko-KR" sz="1100" b="1" dirty="0" smtClean="0"/>
                        <a:t>(id </a:t>
                      </a:r>
                      <a:r>
                        <a:rPr lang="en-US" altLang="ko-KR" sz="1100" b="1" dirty="0" err="1" smtClean="0"/>
                        <a:t>usertest</a:t>
                      </a:r>
                      <a:r>
                        <a:rPr lang="en-US" altLang="ko-KR" sz="1100" b="1" dirty="0" smtClean="0"/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-G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보조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group 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변경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dirty="0" smtClean="0"/>
                        <a:t># </a:t>
                      </a:r>
                      <a:r>
                        <a:rPr lang="en-US" altLang="ko-KR" sz="1200" b="1" dirty="0" err="1" smtClean="0"/>
                        <a:t>usermod</a:t>
                      </a:r>
                      <a:r>
                        <a:rPr lang="en-US" altLang="ko-KR" sz="1200" b="1" dirty="0" smtClean="0"/>
                        <a:t> –G g1 </a:t>
                      </a:r>
                      <a:r>
                        <a:rPr lang="en-US" altLang="ko-KR" sz="1200" b="1" dirty="0" err="1" smtClean="0"/>
                        <a:t>usertest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보조그룹변경 </a:t>
                      </a:r>
                      <a:r>
                        <a:rPr lang="en-US" altLang="ko-KR" sz="1100" b="1" dirty="0" smtClean="0"/>
                        <a:t>(id </a:t>
                      </a:r>
                      <a:r>
                        <a:rPr lang="en-US" altLang="ko-KR" sz="1100" b="1" dirty="0" err="1" smtClean="0"/>
                        <a:t>usertest</a:t>
                      </a:r>
                      <a:r>
                        <a:rPr lang="en-US" altLang="ko-KR" sz="1100" b="1" dirty="0" smtClean="0"/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-c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계정설명, 주석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/>
                        <a:t># </a:t>
                      </a:r>
                      <a:r>
                        <a:rPr lang="en-US" altLang="ko-KR" sz="1200" b="1" dirty="0" err="1" smtClean="0"/>
                        <a:t>usermod</a:t>
                      </a:r>
                      <a:r>
                        <a:rPr lang="en-US" altLang="ko-KR" sz="1200" b="1" dirty="0" smtClean="0"/>
                        <a:t> –c </a:t>
                      </a:r>
                      <a:r>
                        <a:rPr lang="en-US" altLang="ko-KR" sz="1200" b="1" dirty="0" err="1" smtClean="0"/>
                        <a:t>itbank</a:t>
                      </a:r>
                      <a:r>
                        <a:rPr lang="en-US" altLang="ko-KR" sz="1200" b="1" dirty="0" smtClean="0"/>
                        <a:t> </a:t>
                      </a:r>
                      <a:r>
                        <a:rPr lang="en-US" altLang="ko-KR" sz="1200" b="1" dirty="0" err="1" smtClean="0"/>
                        <a:t>usertest</a:t>
                      </a:r>
                      <a:r>
                        <a:rPr lang="en-US" altLang="ko-KR" sz="1200" b="1" dirty="0" smtClean="0"/>
                        <a:t> 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comment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변경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-d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홈디렉터리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변경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/>
                        <a:t># </a:t>
                      </a:r>
                      <a:r>
                        <a:rPr lang="en-US" altLang="ko-KR" sz="1200" b="1" dirty="0" err="1" smtClean="0"/>
                        <a:t>usermod</a:t>
                      </a:r>
                      <a:r>
                        <a:rPr lang="en-US" altLang="ko-KR" sz="1200" b="1" dirty="0" smtClean="0"/>
                        <a:t> –d /export/home/</a:t>
                      </a:r>
                      <a:r>
                        <a:rPr lang="en-US" altLang="ko-KR" sz="1200" b="1" dirty="0" err="1" smtClean="0"/>
                        <a:t>modtest</a:t>
                      </a:r>
                      <a:r>
                        <a:rPr lang="en-US" altLang="ko-KR" sz="1200" b="1" dirty="0" smtClean="0"/>
                        <a:t> </a:t>
                      </a:r>
                      <a:r>
                        <a:rPr lang="en-US" altLang="ko-KR" sz="1200" b="1" dirty="0" err="1" smtClean="0"/>
                        <a:t>modtest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사용자 계정의 새로운 홈 디렉터리 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변경할 홈 디렉터리가 우선 존재해야 함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-m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홈디렉터리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contents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# </a:t>
                      </a:r>
                      <a:r>
                        <a:rPr lang="en-US" altLang="ko-KR" sz="1200" b="1" dirty="0" err="1" smtClean="0"/>
                        <a:t>usermod</a:t>
                      </a:r>
                      <a:r>
                        <a:rPr lang="en-US" altLang="ko-KR" sz="1200" b="1" dirty="0" smtClean="0"/>
                        <a:t> –d /export/home/</a:t>
                      </a:r>
                      <a:r>
                        <a:rPr lang="en-US" altLang="ko-KR" sz="1200" b="1" dirty="0" err="1" smtClean="0"/>
                        <a:t>modtest</a:t>
                      </a:r>
                      <a:r>
                        <a:rPr lang="en-US" altLang="ko-KR" sz="1200" b="1" dirty="0" smtClean="0"/>
                        <a:t> -m </a:t>
                      </a:r>
                      <a:r>
                        <a:rPr lang="en-US" altLang="ko-KR" sz="1200" b="1" dirty="0" err="1" smtClean="0"/>
                        <a:t>modtest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 디렉터리의 </a:t>
                      </a:r>
                      <a:r>
                        <a:rPr lang="en-US" altLang="ko-KR" sz="11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contents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를 새로운 홈 디렉터리로 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move 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할 때 사용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(-d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옵션과 함께 사용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-s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shell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변경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/>
                        <a:t># </a:t>
                      </a:r>
                      <a:r>
                        <a:rPr lang="en-US" altLang="ko-KR" sz="1200" b="1" dirty="0" err="1" smtClean="0"/>
                        <a:t>usermod</a:t>
                      </a:r>
                      <a:r>
                        <a:rPr lang="en-US" altLang="ko-KR" sz="1200" b="1" dirty="0" smtClean="0"/>
                        <a:t> –s /bin/</a:t>
                      </a:r>
                      <a:r>
                        <a:rPr lang="en-US" altLang="ko-KR" sz="1200" b="1" dirty="0" err="1" smtClean="0"/>
                        <a:t>tcsh</a:t>
                      </a:r>
                      <a:r>
                        <a:rPr lang="en-US" altLang="ko-KR" sz="1200" b="1" dirty="0" smtClean="0"/>
                        <a:t> </a:t>
                      </a:r>
                      <a:r>
                        <a:rPr lang="en-US" altLang="ko-KR" sz="1200" b="1" dirty="0" err="1" smtClean="0"/>
                        <a:t>usertest</a:t>
                      </a:r>
                      <a:r>
                        <a:rPr lang="en-US" altLang="ko-KR" sz="1200" b="1" dirty="0" smtClean="0"/>
                        <a:t> 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쉘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 변경</a:t>
                      </a:r>
                      <a:endParaRPr lang="en-US" altLang="ko-KR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94253" y="881849"/>
            <a:ext cx="84249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계정 속성 변경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usermod</a:t>
            </a:r>
            <a:endParaRPr lang="en-US" altLang="ko-KR" sz="13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이미 생성된 계정의 속성을 변경하기 위해 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usermod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명령어를 이용해 속성을 변경할 수 있다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96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usermod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/>
              <a:t>usermod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08489"/>
              </p:ext>
            </p:extLst>
          </p:nvPr>
        </p:nvGraphicFramePr>
        <p:xfrm>
          <a:off x="395536" y="4771348"/>
          <a:ext cx="8424937" cy="724709"/>
        </p:xfrm>
        <a:graphic>
          <a:graphicData uri="http://schemas.openxmlformats.org/drawingml/2006/table">
            <a:tbl>
              <a:tblPr/>
              <a:tblGrid>
                <a:gridCol w="1296144"/>
                <a:gridCol w="4248472"/>
                <a:gridCol w="2880321"/>
              </a:tblGrid>
              <a:tr h="30409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설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smtClean="0">
                          <a:latin typeface="+mn-ea"/>
                          <a:ea typeface="+mn-ea"/>
                          <a:cs typeface="Times New Roman"/>
                        </a:rPr>
                        <a:t>명령어</a:t>
                      </a:r>
                      <a:r>
                        <a:rPr lang="en-US" altLang="ko-KR" sz="1200" b="1" kern="100" smtClean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200" b="1" kern="100" smtClean="0">
                          <a:latin typeface="+mn-ea"/>
                          <a:ea typeface="+mn-ea"/>
                          <a:cs typeface="Times New Roman"/>
                        </a:rPr>
                        <a:t>예</a:t>
                      </a:r>
                      <a:r>
                        <a:rPr lang="en-US" altLang="ko-KR" sz="1200" b="1" kern="10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smtClean="0">
                          <a:latin typeface="+mn-ea"/>
                          <a:ea typeface="+mn-ea"/>
                          <a:cs typeface="Times New Roman"/>
                        </a:rPr>
                        <a:t>설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206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>
                          <a:latin typeface="+mn-ea"/>
                          <a:ea typeface="+mn-ea"/>
                        </a:rPr>
                        <a:t>홈디렉터리 변경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/>
                        <a:t># </a:t>
                      </a:r>
                      <a:r>
                        <a:rPr lang="en-US" altLang="ko-KR" sz="1200" b="1" dirty="0" err="1" smtClean="0"/>
                        <a:t>usermod</a:t>
                      </a:r>
                      <a:r>
                        <a:rPr lang="en-US" altLang="ko-KR" sz="1200" b="1" dirty="0" smtClean="0"/>
                        <a:t> –d /export/home/</a:t>
                      </a:r>
                      <a:r>
                        <a:rPr lang="en-US" altLang="ko-KR" sz="1200" b="1" dirty="0" err="1" smtClean="0"/>
                        <a:t>modtest</a:t>
                      </a:r>
                      <a:r>
                        <a:rPr lang="en-US" altLang="ko-KR" sz="1200" b="1" dirty="0" smtClean="0"/>
                        <a:t>  -m  </a:t>
                      </a:r>
                      <a:r>
                        <a:rPr lang="en-US" altLang="ko-KR" sz="1200" b="1" dirty="0" err="1" smtClean="0"/>
                        <a:t>modtest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변경할 홈 디렉터리가 우선 존재해야 함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95536" y="1196752"/>
            <a:ext cx="8424936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usermod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–d /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export/home/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modtest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modtest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	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홈디렉토리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경로 변경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ls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–l /export/home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/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home 		=&gt;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modtest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홈이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/home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에 존재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=&gt;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로그인시 홈을 찾지 못함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mv /home/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modtest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	/export/home   	=&gt;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로그인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=&gt;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정상 로그인 확인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***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기존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홈디렉터리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한번에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옮기는 방법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***</a:t>
            </a:r>
          </a:p>
          <a:p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usermod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–d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home/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modtest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–m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modtest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주의할 점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* </a:t>
            </a:r>
          </a:p>
          <a:p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사용전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etc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passwd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의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홈디렉토리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경로와 실제 홈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디렉토리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위치가 일치 할 경우만 가능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21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err="1" smtClean="0">
                  <a:latin typeface="+mn-ea"/>
                </a:rPr>
                <a:t>userdel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26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userdel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/>
              <a:t>userdel</a:t>
            </a:r>
            <a:r>
              <a:rPr lang="en-US" altLang="ko-KR" sz="2000" b="1" dirty="0"/>
              <a:t> (1)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406" y="836712"/>
            <a:ext cx="8220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useradd</a:t>
            </a:r>
            <a:r>
              <a:rPr lang="en-US" altLang="ko-KR" sz="1600" dirty="0"/>
              <a:t> </a:t>
            </a:r>
            <a:r>
              <a:rPr lang="ko-KR" altLang="en-US" sz="1600" dirty="0"/>
              <a:t>계정생성시에 만들어지는 문서파일과 파일 </a:t>
            </a:r>
            <a:r>
              <a:rPr lang="ko-KR" altLang="en-US" sz="1600" dirty="0" err="1"/>
              <a:t>디렉토리</a:t>
            </a:r>
            <a:endParaRPr lang="en-US" altLang="ko-KR" sz="1600" dirty="0"/>
          </a:p>
        </p:txBody>
      </p:sp>
      <p:grpSp>
        <p:nvGrpSpPr>
          <p:cNvPr id="8" name="그룹 7"/>
          <p:cNvGrpSpPr/>
          <p:nvPr/>
        </p:nvGrpSpPr>
        <p:grpSpPr>
          <a:xfrm>
            <a:off x="687235" y="1798957"/>
            <a:ext cx="8223473" cy="1231023"/>
            <a:chOff x="2318397" y="2655176"/>
            <a:chExt cx="8223473" cy="1464858"/>
          </a:xfrm>
        </p:grpSpPr>
        <p:sp>
          <p:nvSpPr>
            <p:cNvPr id="10" name="직사각형 9"/>
            <p:cNvSpPr/>
            <p:nvPr/>
          </p:nvSpPr>
          <p:spPr>
            <a:xfrm>
              <a:off x="2318397" y="2655176"/>
              <a:ext cx="2482201" cy="35922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/</a:t>
              </a:r>
              <a:r>
                <a:rPr lang="en-US" altLang="ko-KR" sz="1200" dirty="0" err="1"/>
                <a:t>etc</a:t>
              </a:r>
              <a:r>
                <a:rPr lang="en-US" altLang="ko-KR" sz="1200" dirty="0"/>
                <a:t>/</a:t>
              </a:r>
              <a:r>
                <a:rPr lang="en-US" altLang="ko-KR" sz="1200" dirty="0" err="1"/>
                <a:t>passwd</a:t>
              </a:r>
              <a:r>
                <a:rPr lang="en-US" altLang="ko-KR" sz="1200" dirty="0"/>
                <a:t> 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사용자 </a:t>
              </a:r>
              <a:r>
                <a:rPr lang="ko-KR" altLang="en-US" sz="1200" dirty="0"/>
                <a:t>정보 문서파일</a:t>
              </a:r>
              <a:endParaRPr lang="en-US" altLang="ko-KR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318397" y="3183294"/>
              <a:ext cx="2482201" cy="35922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/</a:t>
              </a:r>
              <a:r>
                <a:rPr lang="en-US" altLang="ko-KR" sz="1200" dirty="0" err="1"/>
                <a:t>etc</a:t>
              </a:r>
              <a:r>
                <a:rPr lang="en-US" altLang="ko-KR" sz="1200" dirty="0"/>
                <a:t>/shadow pw 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정보 </a:t>
              </a:r>
              <a:r>
                <a:rPr lang="ko-KR" altLang="en-US" sz="1200" dirty="0"/>
                <a:t>문서파일</a:t>
              </a:r>
              <a:endParaRPr lang="en-US" altLang="ko-KR" sz="12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318397" y="3706807"/>
              <a:ext cx="2482201" cy="35922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/</a:t>
              </a:r>
              <a:r>
                <a:rPr lang="en-US" altLang="ko-KR" sz="1200" dirty="0" err="1"/>
                <a:t>etc</a:t>
              </a:r>
              <a:r>
                <a:rPr lang="en-US" altLang="ko-KR" sz="1200" dirty="0"/>
                <a:t>/group </a:t>
              </a:r>
              <a:r>
                <a:rPr lang="en-US" altLang="ko-KR" sz="1200" dirty="0" err="1"/>
                <a:t>group</a:t>
              </a:r>
              <a:r>
                <a:rPr lang="en-US" altLang="ko-KR" sz="1200" dirty="0"/>
                <a:t> 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정보 문서파일</a:t>
              </a:r>
              <a:endParaRPr lang="ko-KR" altLang="en-US" sz="12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377543" y="3183294"/>
              <a:ext cx="1186543" cy="35922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err="1" smtClean="0"/>
                <a:t>userdel</a:t>
              </a:r>
              <a:endParaRPr lang="ko-KR" altLang="en-US" sz="1300" dirty="0"/>
            </a:p>
          </p:txBody>
        </p:sp>
        <p:cxnSp>
          <p:nvCxnSpPr>
            <p:cNvPr id="15" name="꺾인 연결선 14"/>
            <p:cNvCxnSpPr>
              <a:stCxn id="10" idx="3"/>
              <a:endCxn id="14" idx="1"/>
            </p:cNvCxnSpPr>
            <p:nvPr/>
          </p:nvCxnSpPr>
          <p:spPr>
            <a:xfrm>
              <a:off x="4800598" y="2834791"/>
              <a:ext cx="576945" cy="52811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1" idx="3"/>
              <a:endCxn id="14" idx="1"/>
            </p:cNvCxnSpPr>
            <p:nvPr/>
          </p:nvCxnSpPr>
          <p:spPr>
            <a:xfrm>
              <a:off x="4800598" y="3362909"/>
              <a:ext cx="57694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13" idx="3"/>
              <a:endCxn id="14" idx="1"/>
            </p:cNvCxnSpPr>
            <p:nvPr/>
          </p:nvCxnSpPr>
          <p:spPr>
            <a:xfrm flipV="1">
              <a:off x="4800598" y="3362909"/>
              <a:ext cx="576945" cy="523512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6356734" y="3362908"/>
              <a:ext cx="9797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7336448" y="2655176"/>
              <a:ext cx="3205422" cy="1464858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계정 삭제</a:t>
              </a:r>
              <a:r>
                <a:rPr lang="en-US" altLang="ko-KR" sz="1200" dirty="0" smtClean="0"/>
                <a:t>)</a:t>
              </a:r>
              <a:br>
                <a:rPr lang="en-US" altLang="ko-KR" sz="1200" dirty="0" smtClean="0"/>
              </a:br>
              <a:r>
                <a:rPr lang="ko-KR" altLang="en-US" sz="1200" dirty="0" smtClean="0"/>
                <a:t>계정 문서내용 삭제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계정정지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ko-KR" altLang="en-US" sz="1200" dirty="0" smtClean="0"/>
                <a:t>계정 홈 </a:t>
              </a:r>
              <a:r>
                <a:rPr lang="ko-KR" altLang="en-US" sz="1200" dirty="0" err="1" smtClean="0"/>
                <a:t>디렉토리</a:t>
              </a:r>
              <a:r>
                <a:rPr lang="ko-KR" altLang="en-US" sz="1200" dirty="0" smtClean="0"/>
                <a:t> 및 메일 내용은 남아있음</a:t>
              </a:r>
              <a:endParaRPr lang="ko-KR" altLang="en-US" sz="12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64415" y="3356992"/>
            <a:ext cx="78114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실습</a:t>
            </a:r>
            <a:endParaRPr lang="en-US" altLang="ko-KR" sz="1200" dirty="0"/>
          </a:p>
          <a:p>
            <a:r>
              <a:rPr lang="en-US" altLang="ko-KR" sz="1200" dirty="0" err="1"/>
              <a:t>useradd</a:t>
            </a:r>
            <a:r>
              <a:rPr lang="en-US" altLang="ko-KR" sz="1200" dirty="0"/>
              <a:t> del1 =&gt; </a:t>
            </a:r>
            <a:r>
              <a:rPr lang="en-US" altLang="ko-KR" sz="1200" dirty="0" err="1"/>
              <a:t>useradd</a:t>
            </a:r>
            <a:r>
              <a:rPr lang="en-US" altLang="ko-KR" sz="1200" dirty="0"/>
              <a:t> del2   =&gt; touch ~del2/test  </a:t>
            </a:r>
            <a:br>
              <a:rPr lang="en-US" altLang="ko-KR" sz="1200" dirty="0"/>
            </a:br>
            <a:r>
              <a:rPr lang="en-US" altLang="ko-KR" sz="1200" dirty="0"/>
              <a:t>		</a:t>
            </a:r>
            <a:r>
              <a:rPr lang="ko-KR" altLang="en-US" sz="1200" dirty="0" smtClean="0"/>
              <a:t>확인 </a:t>
            </a:r>
            <a:r>
              <a:rPr lang="en-US" altLang="ko-KR" sz="1200" dirty="0"/>
              <a:t>tail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passwd</a:t>
            </a:r>
            <a:r>
              <a:rPr lang="en-US" altLang="ko-KR" sz="1200" dirty="0"/>
              <a:t>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/shadow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/group =&gt; </a:t>
            </a:r>
            <a:r>
              <a:rPr lang="en-US" altLang="ko-KR" sz="1200" dirty="0" err="1"/>
              <a:t>ls</a:t>
            </a:r>
            <a:r>
              <a:rPr lang="en-US" altLang="ko-KR" sz="1200" dirty="0"/>
              <a:t> –l /home /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/spool/mail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userdel</a:t>
            </a:r>
            <a:r>
              <a:rPr lang="en-US" altLang="ko-KR" sz="1200" dirty="0"/>
              <a:t> del2 =&gt; </a:t>
            </a:r>
            <a:r>
              <a:rPr lang="ko-KR" altLang="en-US" sz="1200" dirty="0"/>
              <a:t>확인 </a:t>
            </a:r>
            <a:r>
              <a:rPr lang="en-US" altLang="ko-KR" sz="1200" dirty="0"/>
              <a:t>tail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passwd</a:t>
            </a:r>
            <a:r>
              <a:rPr lang="en-US" altLang="ko-KR" sz="1200" dirty="0"/>
              <a:t>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/shadow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/group =&gt; </a:t>
            </a:r>
            <a:r>
              <a:rPr lang="en-US" altLang="ko-KR" sz="1200" dirty="0" err="1"/>
              <a:t>ls</a:t>
            </a:r>
            <a:r>
              <a:rPr lang="en-US" altLang="ko-KR" sz="1200" dirty="0"/>
              <a:t> –l /home/del2 /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/spool/mail</a:t>
            </a:r>
          </a:p>
          <a:p>
            <a:r>
              <a:rPr lang="en-US" altLang="ko-KR" sz="1200" dirty="0" err="1"/>
              <a:t>useradd</a:t>
            </a:r>
            <a:r>
              <a:rPr lang="en-US" altLang="ko-KR" sz="1200" dirty="0"/>
              <a:t> del2 =&gt; </a:t>
            </a:r>
            <a:r>
              <a:rPr lang="ko-KR" altLang="en-US" sz="1200" dirty="0"/>
              <a:t>이미 </a:t>
            </a:r>
            <a:r>
              <a:rPr lang="ko-KR" altLang="en-US" sz="1200" dirty="0" err="1"/>
              <a:t>홈디렉토리와</a:t>
            </a:r>
            <a:r>
              <a:rPr lang="ko-KR" altLang="en-US" sz="1200" dirty="0"/>
              <a:t> 메일이 </a:t>
            </a:r>
            <a:r>
              <a:rPr lang="ko-KR" altLang="en-US" sz="1200" dirty="0" err="1"/>
              <a:t>있기때문에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skel</a:t>
            </a:r>
            <a:r>
              <a:rPr lang="ko-KR" altLang="en-US" sz="1200" dirty="0"/>
              <a:t>의 내용이나 </a:t>
            </a:r>
            <a:r>
              <a:rPr lang="en-US" altLang="ko-KR" sz="1200" dirty="0"/>
              <a:t>mail</a:t>
            </a:r>
            <a:r>
              <a:rPr lang="ko-KR" altLang="en-US" sz="1200" dirty="0"/>
              <a:t>을 추가로 생성하지 않는다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		</a:t>
            </a:r>
            <a:br>
              <a:rPr lang="en-US" altLang="ko-KR" sz="1200" dirty="0"/>
            </a:br>
            <a:r>
              <a:rPr lang="en-US" altLang="ko-KR" sz="1200" dirty="0"/>
              <a:t>		</a:t>
            </a:r>
            <a:r>
              <a:rPr lang="ko-KR" altLang="en-US" sz="1200" dirty="0"/>
              <a:t>확인 </a:t>
            </a:r>
            <a:r>
              <a:rPr lang="en-US" altLang="ko-KR" sz="1200" dirty="0"/>
              <a:t>tail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passwd</a:t>
            </a:r>
            <a:r>
              <a:rPr lang="en-US" altLang="ko-KR" sz="1200" dirty="0"/>
              <a:t>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/shadow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/group =&gt; </a:t>
            </a:r>
            <a:r>
              <a:rPr lang="en-US" altLang="ko-KR" sz="1200" dirty="0" err="1"/>
              <a:t>ls</a:t>
            </a:r>
            <a:r>
              <a:rPr lang="en-US" altLang="ko-KR" sz="1200" dirty="0"/>
              <a:t> –l /home/del2 /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/spool/mail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userdel</a:t>
            </a:r>
            <a:r>
              <a:rPr lang="en-US" altLang="ko-KR" sz="1200" dirty="0"/>
              <a:t> 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삭제시</a:t>
            </a:r>
            <a:r>
              <a:rPr lang="ko-KR" altLang="en-US" sz="1200" dirty="0"/>
              <a:t> 계정 문서내용은 삭제되나 홈 </a:t>
            </a:r>
            <a:r>
              <a:rPr lang="ko-KR" altLang="en-US" sz="1200" dirty="0" err="1"/>
              <a:t>디렉토리</a:t>
            </a:r>
            <a:r>
              <a:rPr lang="ko-KR" altLang="en-US" sz="1200" dirty="0"/>
              <a:t> 및 메일 내용은 보존이 됨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		</a:t>
            </a:r>
            <a:br>
              <a:rPr lang="en-US" altLang="ko-KR" sz="1200" dirty="0"/>
            </a:br>
            <a:r>
              <a:rPr lang="en-US" altLang="ko-KR" sz="1200" dirty="0"/>
              <a:t>		</a:t>
            </a:r>
            <a:r>
              <a:rPr lang="ko-KR" altLang="en-US" sz="1200" dirty="0"/>
              <a:t>단 </a:t>
            </a:r>
            <a:r>
              <a:rPr lang="en-US" altLang="ko-KR" sz="1200" dirty="0" err="1"/>
              <a:t>uid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gid</a:t>
            </a:r>
            <a:r>
              <a:rPr lang="ko-KR" altLang="en-US" sz="1200" dirty="0"/>
              <a:t>의 값은 일치해야 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913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userdel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 smtClean="0"/>
              <a:t>userdel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406" y="836712"/>
            <a:ext cx="8220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userdel</a:t>
            </a:r>
            <a:r>
              <a:rPr lang="en-US" altLang="ko-KR" sz="1600" dirty="0"/>
              <a:t> –r  </a:t>
            </a:r>
            <a:r>
              <a:rPr lang="ko-KR" altLang="en-US" sz="1600" dirty="0"/>
              <a:t>계정 영구삭제</a:t>
            </a:r>
            <a:endParaRPr lang="en-US" altLang="ko-KR" sz="16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34991" y="1366982"/>
            <a:ext cx="8801506" cy="1817880"/>
            <a:chOff x="1055911" y="2655175"/>
            <a:chExt cx="9272574" cy="2580820"/>
          </a:xfrm>
        </p:grpSpPr>
        <p:sp>
          <p:nvSpPr>
            <p:cNvPr id="22" name="직사각형 21"/>
            <p:cNvSpPr/>
            <p:nvPr/>
          </p:nvSpPr>
          <p:spPr>
            <a:xfrm>
              <a:off x="1055913" y="2655175"/>
              <a:ext cx="3744685" cy="35922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/</a:t>
              </a:r>
              <a:r>
                <a:rPr lang="en-US" altLang="ko-KR" sz="1200" dirty="0" err="1"/>
                <a:t>etc</a:t>
              </a:r>
              <a:r>
                <a:rPr lang="en-US" altLang="ko-KR" sz="1200" dirty="0"/>
                <a:t>/</a:t>
              </a:r>
              <a:r>
                <a:rPr lang="en-US" altLang="ko-KR" sz="1200" dirty="0" err="1"/>
                <a:t>passwd</a:t>
              </a:r>
              <a:r>
                <a:rPr lang="en-US" altLang="ko-KR" sz="1200" dirty="0"/>
                <a:t> </a:t>
              </a:r>
              <a:r>
                <a:rPr lang="ko-KR" altLang="en-US" sz="1200" dirty="0" smtClean="0"/>
                <a:t>사용자 </a:t>
              </a:r>
              <a:r>
                <a:rPr lang="ko-KR" altLang="en-US" sz="1200" dirty="0"/>
                <a:t>정보 문서파일</a:t>
              </a:r>
              <a:endParaRPr lang="en-US" altLang="ko-KR" sz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55913" y="3183296"/>
              <a:ext cx="3744685" cy="35922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/</a:t>
              </a:r>
              <a:r>
                <a:rPr lang="en-US" altLang="ko-KR" sz="1200" dirty="0" err="1"/>
                <a:t>etc</a:t>
              </a:r>
              <a:r>
                <a:rPr lang="en-US" altLang="ko-KR" sz="1200" dirty="0"/>
                <a:t>/shadow </a:t>
              </a:r>
              <a:r>
                <a:rPr lang="en-US" altLang="ko-KR" sz="1200" dirty="0" smtClean="0"/>
                <a:t> pw </a:t>
              </a:r>
              <a:r>
                <a:rPr lang="ko-KR" altLang="en-US" sz="1200" dirty="0"/>
                <a:t>정보 문서파일</a:t>
              </a:r>
              <a:endParaRPr lang="en-US" altLang="ko-KR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55913" y="3706806"/>
              <a:ext cx="3744685" cy="35922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/</a:t>
              </a:r>
              <a:r>
                <a:rPr lang="en-US" altLang="ko-KR" sz="1200" dirty="0" err="1"/>
                <a:t>etc</a:t>
              </a:r>
              <a:r>
                <a:rPr lang="en-US" altLang="ko-KR" sz="1200" dirty="0"/>
                <a:t>/group  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group</a:t>
              </a:r>
              <a:r>
                <a:rPr lang="en-US" altLang="ko-KR" sz="1200" dirty="0" smtClean="0"/>
                <a:t> </a:t>
              </a:r>
              <a:r>
                <a:rPr lang="ko-KR" altLang="en-US" sz="1200" dirty="0"/>
                <a:t>정보 </a:t>
              </a:r>
              <a:r>
                <a:rPr lang="ko-KR" altLang="en-US" sz="1200" dirty="0" smtClean="0"/>
                <a:t>문서파일</a:t>
              </a:r>
              <a:endParaRPr lang="ko-KR" altLang="en-US" sz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428115" y="3706806"/>
              <a:ext cx="1545771" cy="35922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/>
                <a:t>userdel</a:t>
              </a:r>
              <a:r>
                <a:rPr lang="en-US" altLang="ko-KR" sz="1200" dirty="0" smtClean="0"/>
                <a:t> -r</a:t>
              </a:r>
              <a:endParaRPr lang="ko-KR" altLang="en-US" sz="1200" dirty="0"/>
            </a:p>
          </p:txBody>
        </p:sp>
        <p:cxnSp>
          <p:nvCxnSpPr>
            <p:cNvPr id="26" name="꺾인 연결선 25"/>
            <p:cNvCxnSpPr>
              <a:stCxn id="22" idx="3"/>
              <a:endCxn id="25" idx="1"/>
            </p:cNvCxnSpPr>
            <p:nvPr/>
          </p:nvCxnSpPr>
          <p:spPr>
            <a:xfrm>
              <a:off x="4800598" y="2834791"/>
              <a:ext cx="627517" cy="105163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24" idx="3"/>
              <a:endCxn id="25" idx="1"/>
            </p:cNvCxnSpPr>
            <p:nvPr/>
          </p:nvCxnSpPr>
          <p:spPr>
            <a:xfrm>
              <a:off x="4800598" y="3886421"/>
              <a:ext cx="627517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5" idx="3"/>
            </p:cNvCxnSpPr>
            <p:nvPr/>
          </p:nvCxnSpPr>
          <p:spPr>
            <a:xfrm>
              <a:off x="6973886" y="3886421"/>
              <a:ext cx="6204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7543800" y="3226769"/>
              <a:ext cx="2784685" cy="1464858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계정 영구삭제</a:t>
              </a:r>
              <a:r>
                <a:rPr lang="en-US" altLang="ko-KR" sz="1200" dirty="0" smtClean="0"/>
                <a:t>)</a:t>
              </a:r>
            </a:p>
            <a:p>
              <a:r>
                <a:rPr lang="ko-KR" altLang="en-US" sz="1200" dirty="0" smtClean="0"/>
                <a:t>계정과 관련된 내용 모두 다 삭제됨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기존 계정에 대한 정보를 남기지 않음</a:t>
              </a:r>
              <a:endParaRPr lang="ko-KR" altLang="en-US" sz="12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55912" y="4332398"/>
              <a:ext cx="3744685" cy="35922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/>
                <a:t>/home/</a:t>
              </a:r>
              <a:r>
                <a:rPr lang="ko-KR" altLang="en-US" sz="1200" dirty="0" smtClean="0"/>
                <a:t>사용자  홈 </a:t>
              </a:r>
              <a:r>
                <a:rPr lang="ko-KR" altLang="en-US" sz="1200" dirty="0" err="1" smtClean="0"/>
                <a:t>디렉토리</a:t>
              </a:r>
              <a:endParaRPr lang="ko-KR" altLang="en-US" sz="12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55911" y="4876766"/>
              <a:ext cx="3744685" cy="35922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/>
                <a:t>/</a:t>
              </a:r>
              <a:r>
                <a:rPr lang="en-US" altLang="ko-KR" sz="1200" dirty="0" err="1" smtClean="0"/>
                <a:t>var</a:t>
              </a:r>
              <a:r>
                <a:rPr lang="en-US" altLang="ko-KR" sz="1200" dirty="0" smtClean="0"/>
                <a:t>/spool/mail  </a:t>
              </a:r>
              <a:r>
                <a:rPr lang="ko-KR" altLang="en-US" sz="1200" dirty="0" smtClean="0"/>
                <a:t>계정 </a:t>
              </a:r>
              <a:r>
                <a:rPr lang="ko-KR" altLang="en-US" sz="1200" dirty="0" err="1" smtClean="0"/>
                <a:t>메일함</a:t>
              </a:r>
              <a:endParaRPr lang="ko-KR" altLang="en-US" sz="1200" dirty="0"/>
            </a:p>
          </p:txBody>
        </p:sp>
        <p:cxnSp>
          <p:nvCxnSpPr>
            <p:cNvPr id="32" name="꺾인 연결선 31"/>
            <p:cNvCxnSpPr>
              <a:stCxn id="30" idx="3"/>
              <a:endCxn id="25" idx="1"/>
            </p:cNvCxnSpPr>
            <p:nvPr/>
          </p:nvCxnSpPr>
          <p:spPr>
            <a:xfrm flipV="1">
              <a:off x="4800597" y="3886421"/>
              <a:ext cx="627518" cy="625592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31" idx="3"/>
              <a:endCxn id="25" idx="1"/>
            </p:cNvCxnSpPr>
            <p:nvPr/>
          </p:nvCxnSpPr>
          <p:spPr>
            <a:xfrm flipV="1">
              <a:off x="4800596" y="3886421"/>
              <a:ext cx="627519" cy="116996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/>
            <p:nvPr/>
          </p:nvCxnSpPr>
          <p:spPr>
            <a:xfrm>
              <a:off x="4800596" y="3429000"/>
              <a:ext cx="627519" cy="47012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841234" y="4005064"/>
            <a:ext cx="6611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실습</a:t>
            </a:r>
            <a:endParaRPr lang="en-US" altLang="ko-KR" sz="1200" dirty="0"/>
          </a:p>
          <a:p>
            <a:r>
              <a:rPr lang="en-US" altLang="ko-KR" sz="1200" dirty="0" err="1"/>
              <a:t>userdel</a:t>
            </a:r>
            <a:r>
              <a:rPr lang="en-US" altLang="ko-KR" sz="1200" dirty="0"/>
              <a:t> –r del1 =&gt; tail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passwd</a:t>
            </a:r>
            <a:r>
              <a:rPr lang="en-US" altLang="ko-KR" sz="1200" dirty="0"/>
              <a:t>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/shadow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/group =&gt; </a:t>
            </a:r>
            <a:r>
              <a:rPr lang="en-US" altLang="ko-KR" sz="1200" dirty="0" err="1"/>
              <a:t>ls</a:t>
            </a:r>
            <a:r>
              <a:rPr lang="en-US" altLang="ko-KR" sz="1200" dirty="0"/>
              <a:t> –l /home /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/spool/mail</a:t>
            </a:r>
          </a:p>
          <a:p>
            <a:r>
              <a:rPr lang="en-US" altLang="ko-KR" sz="1200" dirty="0" err="1"/>
              <a:t>useradd</a:t>
            </a:r>
            <a:r>
              <a:rPr lang="en-US" altLang="ko-KR" sz="1200" dirty="0"/>
              <a:t> del1 =&gt; </a:t>
            </a:r>
            <a:r>
              <a:rPr lang="ko-KR" altLang="en-US" sz="1200" dirty="0"/>
              <a:t>모든 내용을 삭제했기 때문에 새로 만든 계정처럼 만들어짐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			</a:t>
            </a:r>
            <a:br>
              <a:rPr lang="en-US" altLang="ko-KR" sz="1200" dirty="0"/>
            </a:br>
            <a:r>
              <a:rPr lang="en-US" altLang="ko-KR" sz="1200" dirty="0"/>
              <a:t>		</a:t>
            </a:r>
            <a:r>
              <a:rPr lang="ko-KR" altLang="en-US" sz="1200" dirty="0"/>
              <a:t>기존 계정의 </a:t>
            </a:r>
            <a:r>
              <a:rPr lang="ko-KR" altLang="en-US" sz="1200" dirty="0" err="1"/>
              <a:t>정보및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디렉토리</a:t>
            </a:r>
            <a:r>
              <a:rPr lang="ko-KR" altLang="en-US" sz="1200" dirty="0"/>
              <a:t> 내용들이 영구 삭제됨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796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544</Words>
  <Application>Microsoft Office PowerPoint</Application>
  <PresentationFormat>화면 슬라이드 쇼(4:3)</PresentationFormat>
  <Paragraphs>147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174</cp:revision>
  <dcterms:created xsi:type="dcterms:W3CDTF">2018-08-02T13:04:12Z</dcterms:created>
  <dcterms:modified xsi:type="dcterms:W3CDTF">2019-11-02T21:05:19Z</dcterms:modified>
</cp:coreProperties>
</file>