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4" r:id="rId2"/>
    <p:sldId id="315" r:id="rId3"/>
    <p:sldId id="31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/</a:t>
              </a:r>
              <a:r>
                <a:rPr lang="en-US" altLang="ko-KR" sz="2400" b="1" dirty="0" err="1" smtClean="0">
                  <a:latin typeface="+mn-ea"/>
                </a:rPr>
                <a:t>etc</a:t>
              </a:r>
              <a:r>
                <a:rPr lang="en-US" altLang="ko-KR" sz="2400" b="1" dirty="0" smtClean="0">
                  <a:latin typeface="+mn-ea"/>
                </a:rPr>
                <a:t>/</a:t>
              </a:r>
              <a:r>
                <a:rPr lang="en-US" altLang="ko-KR" sz="2400" b="1" dirty="0" smtClean="0">
                  <a:latin typeface="+mn-ea"/>
                </a:rPr>
                <a:t>group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3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group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/>
              <a:t>group </a:t>
            </a:r>
            <a:r>
              <a:rPr lang="ko-KR" altLang="en-US" sz="2000" b="1" dirty="0" smtClean="0"/>
              <a:t>생성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삭제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671" y="2376115"/>
            <a:ext cx="75047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kgitbank</a:t>
            </a:r>
            <a:r>
              <a:rPr lang="en-US" altLang="ko-KR" sz="1400" b="1" dirty="0" smtClean="0"/>
              <a:t>   </a:t>
            </a:r>
            <a:r>
              <a:rPr lang="en-US" altLang="ko-KR" sz="1400" b="1" dirty="0"/>
              <a:t>:      x   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:  500  :   </a:t>
            </a:r>
            <a:r>
              <a:rPr lang="en-US" altLang="ko-KR" sz="1400" b="1" dirty="0" smtClean="0"/>
              <a:t>user1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b="1" dirty="0" err="1">
                <a:solidFill>
                  <a:srgbClr val="FF0000"/>
                </a:solidFill>
                <a:latin typeface="+mn-ea"/>
              </a:rPr>
              <a:t>그룹명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그룹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pw     GID   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그룹가입 사용자명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사용자 </a:t>
            </a:r>
            <a:r>
              <a:rPr lang="ko-KR" altLang="en-US" sz="1400" dirty="0"/>
              <a:t>그룹은 </a:t>
            </a:r>
            <a:r>
              <a:rPr lang="en-US" altLang="ko-KR" sz="1400" dirty="0"/>
              <a:t>500</a:t>
            </a:r>
            <a:r>
              <a:rPr lang="ko-KR" altLang="en-US" sz="1400" dirty="0"/>
              <a:t>부터 시작한다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- USER</a:t>
            </a:r>
            <a:r>
              <a:rPr lang="ko-KR" altLang="en-US" sz="1400" dirty="0"/>
              <a:t>와 </a:t>
            </a:r>
            <a:r>
              <a:rPr lang="en-US" altLang="ko-KR" sz="1400" dirty="0"/>
              <a:t>GROUP</a:t>
            </a:r>
            <a:r>
              <a:rPr lang="ko-KR" altLang="en-US" sz="1400" dirty="0"/>
              <a:t>은 다르다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35" y="1371774"/>
            <a:ext cx="7140009" cy="7381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6112" y="951509"/>
            <a:ext cx="787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※ Group </a:t>
            </a:r>
            <a:r>
              <a:rPr lang="ko-KR" altLang="en-US" sz="1400" dirty="0" smtClean="0"/>
              <a:t>확인 </a:t>
            </a:r>
            <a:r>
              <a:rPr lang="en-US" altLang="ko-KR" sz="1400" dirty="0" smtClean="0"/>
              <a:t>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#cat /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etc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/group</a:t>
            </a:r>
            <a:r>
              <a:rPr lang="en-US" altLang="ko-KR" sz="1400" dirty="0" smtClean="0"/>
              <a:t> 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47455"/>
              </p:ext>
            </p:extLst>
          </p:nvPr>
        </p:nvGraphicFramePr>
        <p:xfrm>
          <a:off x="568186" y="4005064"/>
          <a:ext cx="8240064" cy="2296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534"/>
                <a:gridCol w="3240360"/>
                <a:gridCol w="3516170"/>
              </a:tblGrid>
              <a:tr h="3504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28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groupadd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새 그룹생성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groupadd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생성할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groupadd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–g 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부여할 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gid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[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groupadd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group1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groupadd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–g 701 group2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groupadd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group3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8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groupmod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기존 그룹변경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groupmod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–g [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변경할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gid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[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그룹명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groupmod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–g 700 group1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groupdel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 삭제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groupdel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삭제할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groupdel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group3</a:t>
                      </a:r>
                    </a:p>
                    <a:p>
                      <a:pPr algn="l" latinLnBrk="1"/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#cat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/</a:t>
                      </a:r>
                      <a:r>
                        <a:rPr lang="en-US" altLang="ko-KR" sz="1200" b="1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/group 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에서 삭제결과 확인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4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group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/>
              <a:t>group </a:t>
            </a:r>
            <a:r>
              <a:rPr lang="ko-KR" altLang="en-US" sz="2000" b="1" dirty="0" smtClean="0"/>
              <a:t>관리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342" y="933529"/>
            <a:ext cx="7523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※ Group </a:t>
            </a:r>
            <a:r>
              <a:rPr lang="ko-KR" altLang="en-US" sz="1400" dirty="0" smtClean="0"/>
              <a:t>관리 </a:t>
            </a:r>
            <a:r>
              <a:rPr lang="en-US" altLang="ko-KR" sz="1400" dirty="0" smtClean="0"/>
              <a:t>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#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gpasswd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명령어로 관리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특정그룹에</a:t>
            </a:r>
            <a:r>
              <a:rPr lang="ko-KR" altLang="en-US" sz="1400" dirty="0" smtClean="0"/>
              <a:t> 사용자를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제거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하기 위해 사용되는 명령어 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43" y="1685930"/>
            <a:ext cx="5915873" cy="2470784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38407"/>
              </p:ext>
            </p:extLst>
          </p:nvPr>
        </p:nvGraphicFramePr>
        <p:xfrm>
          <a:off x="600344" y="4210900"/>
          <a:ext cx="8216617" cy="20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34"/>
                <a:gridCol w="3446549"/>
                <a:gridCol w="3980234"/>
              </a:tblGrid>
              <a:tr h="3176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89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-a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gpasswd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–a [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추가할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user] [ group 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gpasswd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–a 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kgitbank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root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8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-d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gpasswd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–d [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제거할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user] [ group 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gpasswd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–d 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kgitbank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root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127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gpasswd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–M [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등록할 멤버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user] [ group 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gpasswd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–M kgitbank,user1 root</a:t>
                      </a:r>
                    </a:p>
                    <a:p>
                      <a:pPr algn="l" latinLnBrk="1"/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주의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기존에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그룹에 있던 멤버들이 모두 지워지고 새로 설정되는 멤버들로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setting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됨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6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204</Words>
  <Application>Microsoft Office PowerPoint</Application>
  <PresentationFormat>화면 슬라이드 쇼(4:3)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188</cp:revision>
  <dcterms:created xsi:type="dcterms:W3CDTF">2018-08-02T13:04:12Z</dcterms:created>
  <dcterms:modified xsi:type="dcterms:W3CDTF">2019-10-27T00:58:06Z</dcterms:modified>
</cp:coreProperties>
</file>