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34" r:id="rId3"/>
    <p:sldId id="335" r:id="rId4"/>
    <p:sldId id="336" r:id="rId5"/>
    <p:sldId id="332" r:id="rId6"/>
    <p:sldId id="333" r:id="rId7"/>
    <p:sldId id="33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특수권한 설정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특수권한 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특수권한 </a:t>
            </a:r>
            <a:r>
              <a:rPr lang="ko-KR" altLang="en-US" sz="2000" b="1" dirty="0" smtClean="0">
                <a:latin typeface="+mn-ea"/>
              </a:rPr>
              <a:t>설정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971" y="908720"/>
            <a:ext cx="8270637" cy="310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SetUID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파일에 설정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프로세스가 실행중인 동안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일시적으로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해당 실행파일의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소유자 권한으로 자원에 접근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할 수 있도록 하는 권한 설정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#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ls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–l /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usr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/bin/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passwd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명령어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일반 사용자가 자신의 비밀번호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변경시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명령어 사용하여 변경하는데 이때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파일에 쓰기권한이 있어야 비밀번호 수정이 가능하다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하지만 일반사용자는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파일에 아무런 권한이 없다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이럴 경우 명령어가 실행되는 동안만은 소유주의 권한을 갖도록 해주는 것이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setuid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퍼미션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설정이다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소유주의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퍼미션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값에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실행값인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‘x’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기호가 아닌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‘s’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기호로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실행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파일에 적용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setuid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절대모드 표현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일반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퍼미션에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4000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더하거나 뺀다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상대모드 표현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u+s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’, ‘u-s‘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적용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05907"/>
              </p:ext>
            </p:extLst>
          </p:nvPr>
        </p:nvGraphicFramePr>
        <p:xfrm>
          <a:off x="436971" y="4221088"/>
          <a:ext cx="8270637" cy="126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618"/>
                <a:gridCol w="1777800"/>
                <a:gridCol w="5024219"/>
              </a:tblGrid>
              <a:tr h="3161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퍼미션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81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4000 (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u+s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rw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--- ---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실행시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소유자 권한 획득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400" b="1" dirty="0" err="1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etuid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) : </a:t>
                      </a: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setuid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O  +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실행 </a:t>
                      </a:r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400" b="1" dirty="0" err="1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etuid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) : </a:t>
                      </a: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setuid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O  +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실행 </a:t>
                      </a:r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06953"/>
              </p:ext>
            </p:extLst>
          </p:nvPr>
        </p:nvGraphicFramePr>
        <p:xfrm>
          <a:off x="436971" y="5733255"/>
          <a:ext cx="8270637" cy="62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269"/>
                <a:gridCol w="4139368"/>
              </a:tblGrid>
              <a:tr h="3120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권한부여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symbolic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권한부여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2071">
                <a:tc>
                  <a:txBody>
                    <a:bodyPr/>
                    <a:lstStyle/>
                    <a:p>
                      <a:pPr marL="342900" indent="-342900" eaLnBrk="1" latinLnBrk="1" hangingPunct="1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ko-KR" sz="1200" b="1" dirty="0" smtClean="0"/>
                        <a:t>755  test 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err="1" smtClean="0"/>
                        <a:t>u+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200" b="1" dirty="0" smtClean="0"/>
                        <a:t>    test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특수권한 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특수권한 </a:t>
            </a:r>
            <a:r>
              <a:rPr lang="ko-KR" altLang="en-US" sz="2000" b="1" dirty="0" smtClean="0">
                <a:latin typeface="+mn-ea"/>
              </a:rPr>
              <a:t>설정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971" y="831704"/>
            <a:ext cx="8270637" cy="3029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SetGID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프로세스가 실행중인 동안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일시적으로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해당 실행파일의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소유그룹 권한으로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자원에 접근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할 수 있도록 하는 권한 설정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setuid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는 실행파일에만 명시될 수 있지만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setgid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는 실행파일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뿐 아니라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디렉터리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에도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명시될 수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.)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그룹 소유주의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퍼미션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값에 실행 값인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‘x’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기호가 아닌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‘s’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기호로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 </a:t>
            </a: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절대모드 표현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일반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퍼미션에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2000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더하거나 뺀다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상대모드 표현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g+s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’, ‘g-s‘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적용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참고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권한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적용시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주의점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디렉터리에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권한을 부여하면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 부여된 하위 디렉터리에 생성되는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디렉토리는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동일한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갖게 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또한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시스템에 어떤 사용자가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권한이 부여된 디렉터리 내에서 새로운 디렉터리 생성하면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권한이 적용된 디렉터리와 동일한 그룹의 소유자가 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87899"/>
              </p:ext>
            </p:extLst>
          </p:nvPr>
        </p:nvGraphicFramePr>
        <p:xfrm>
          <a:off x="436971" y="4221088"/>
          <a:ext cx="8270637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618"/>
                <a:gridCol w="1777800"/>
                <a:gridCol w="5024219"/>
              </a:tblGrid>
              <a:tr h="3347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퍼미션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613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2000 (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g+s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rwx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---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실행시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그룹 권한 획득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200" b="1" dirty="0" err="1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etgid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) :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setgid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O  +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실행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12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200" b="1" dirty="0" err="1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etgid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) :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setgid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O  +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실행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91277"/>
              </p:ext>
            </p:extLst>
          </p:nvPr>
        </p:nvGraphicFramePr>
        <p:xfrm>
          <a:off x="436971" y="5661248"/>
          <a:ext cx="8270637" cy="62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269"/>
                <a:gridCol w="4139368"/>
              </a:tblGrid>
              <a:tr h="3120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권한부여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symbolic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권한부여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2071">
                <a:tc>
                  <a:txBody>
                    <a:bodyPr/>
                    <a:lstStyle/>
                    <a:p>
                      <a:pPr marL="342900" indent="-342900" eaLnBrk="1" latinLnBrk="1" hangingPunct="1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200" b="1" dirty="0" smtClean="0"/>
                        <a:t>755  test 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 </a:t>
                      </a:r>
                      <a:r>
                        <a:rPr lang="en-US" altLang="ko-KR" sz="1200" b="1" dirty="0" err="1" smtClean="0"/>
                        <a:t>g+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200" b="1" dirty="0" smtClean="0"/>
                        <a:t>    test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3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특수권한 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특수권한 </a:t>
            </a:r>
            <a:r>
              <a:rPr lang="ko-KR" altLang="en-US" sz="2000" b="1" dirty="0" smtClean="0">
                <a:latin typeface="+mn-ea"/>
              </a:rPr>
              <a:t>설정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971" y="831705"/>
            <a:ext cx="8270637" cy="245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※ Sticky bit 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디렉터리만 설정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Sticky bit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 적용된 디렉터리에서는 누구나 파일을 쓰고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삭제할 수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다만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본인 소유의 파일만 삭제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파일명 변경이 가능하다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리눅스의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대표적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sticky bit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 적용된 디렉터리는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tmp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와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var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tmp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–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ld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tmp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Others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퍼미션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값에 실행 값인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‘x’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기호가 아닌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‘t’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기호로 표시된다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sticky bit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적용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절대모드 표현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일반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퍼미션에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더하거나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뺀다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상대모드 표현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o+t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’, ‘o-t‘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적용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65776"/>
              </p:ext>
            </p:extLst>
          </p:nvPr>
        </p:nvGraphicFramePr>
        <p:xfrm>
          <a:off x="436971" y="3552763"/>
          <a:ext cx="8270637" cy="205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618"/>
                <a:gridCol w="1777800"/>
                <a:gridCol w="5024219"/>
              </a:tblGrid>
              <a:tr h="3161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퍼미션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81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 ( sticky 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rwx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rwx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buFontTx/>
                        <a:buChar char="-"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보통 공용폴더 또는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설정한다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buFontTx/>
                        <a:buNone/>
                        <a:defRPr/>
                      </a:pP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Others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퍼미션을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주어도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root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 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아니면 </a:t>
                      </a:r>
                      <a:r>
                        <a:rPr lang="ko-KR" altLang="en-US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삭제할수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없다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읽기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쓰기는 가능하다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디렉토리에만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 s</a:t>
                      </a:r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icky  ) :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O  +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실행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b="1" dirty="0" err="1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icky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) :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O  +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실행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89157"/>
              </p:ext>
            </p:extLst>
          </p:nvPr>
        </p:nvGraphicFramePr>
        <p:xfrm>
          <a:off x="436971" y="5733255"/>
          <a:ext cx="8270637" cy="58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269"/>
                <a:gridCol w="4139368"/>
              </a:tblGrid>
              <a:tr h="216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권한부여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symbolic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권한부여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2071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200" b="1" dirty="0" smtClean="0"/>
                        <a:t>755  /test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err="1" smtClean="0"/>
                        <a:t>o+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ko-KR" sz="1200" b="1" dirty="0" smtClean="0"/>
                        <a:t>     /test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특수권한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특수권한 설정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96221"/>
              </p:ext>
            </p:extLst>
          </p:nvPr>
        </p:nvGraphicFramePr>
        <p:xfrm>
          <a:off x="278757" y="1173848"/>
          <a:ext cx="8568952" cy="32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35"/>
                <a:gridCol w="2520280"/>
                <a:gridCol w="2574854"/>
                <a:gridCol w="2852983"/>
              </a:tblGrid>
              <a:tr h="336407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구분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SetUID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SetGID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Sticky bit (=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게시판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81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S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로 표현되고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8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진수 모드로는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4000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표현됨 </a:t>
                      </a:r>
                      <a:endParaRPr lang="en-US" altLang="ko-KR" sz="12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( 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4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750  test )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S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로 표현되고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8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진수 모드로는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2000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표현됨 </a:t>
                      </a:r>
                      <a:endParaRPr lang="en-US" altLang="ko-KR" sz="12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( 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2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750 </a:t>
                      </a:r>
                      <a:r>
                        <a:rPr lang="en-US" altLang="ko-KR" sz="1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test )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latin typeface="+mn-ea"/>
                        </a:rPr>
                        <a:t>T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t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로 표현되면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8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진수 모드로는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1000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으로 표현</a:t>
                      </a:r>
                      <a:endParaRPr lang="en-US" altLang="ko-KR" sz="12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( 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750 </a:t>
                      </a:r>
                      <a:r>
                        <a:rPr lang="en-US" altLang="ko-KR" sz="1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test )</a:t>
                      </a:r>
                    </a:p>
                  </a:txBody>
                  <a:tcPr marL="91423" marR="91423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81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권한이 설정되어 있는 실행파일을 실행 할 경우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그 파일의 소유자 권한으로 실행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</a:rPr>
                        <a:t>SetGID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권한이 설정되어 있는 실행파일을 실행 할 경우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그 파일의 그룹 권한으로 실행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</a:rPr>
                        <a:t>해당 권한이 설정되어 있는 </a:t>
                      </a:r>
                      <a:r>
                        <a:rPr lang="ko-KR" altLang="en-US" sz="1200" b="1" dirty="0" err="1" smtClean="0">
                          <a:latin typeface="+mn-ea"/>
                        </a:rPr>
                        <a:t>디렉토리의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 모든 유저는 파일 생성 삭제가 자유롭지만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삭제는 파일의 소유권자 와 슈퍼유저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(root)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만이 지울 수 있다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 </a:t>
                      </a:r>
                    </a:p>
                  </a:txBody>
                  <a:tcPr marL="91423" marR="91423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50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latin typeface="+mn-ea"/>
                        </a:rPr>
                        <a:t>rw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r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xr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-x	 root 	root</a:t>
                      </a:r>
                      <a:endParaRPr lang="ko-KR" altLang="en-US" sz="1200" b="1" dirty="0" smtClean="0">
                        <a:latin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</a:rPr>
                        <a:t>permission	 UID	GID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latin typeface="+mn-ea"/>
                        </a:rPr>
                        <a:t>rwxr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r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-x 	  root 	root</a:t>
                      </a:r>
                      <a:endParaRPr lang="ko-KR" altLang="en-US" sz="1200" b="1" dirty="0" smtClean="0">
                        <a:latin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</a:rPr>
                        <a:t>permission	  UID	GID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latin typeface="+mn-ea"/>
                        </a:rPr>
                        <a:t>rwxr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xr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t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	  root 	root</a:t>
                      </a:r>
                      <a:endParaRPr lang="ko-KR" altLang="en-US" sz="1200" b="1" dirty="0" smtClean="0">
                        <a:latin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</a:rPr>
                        <a:t>permission	  UID	GID</a:t>
                      </a:r>
                    </a:p>
                  </a:txBody>
                  <a:tcPr marL="91423" marR="91423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</a:rPr>
                        <a:t>kgitbank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로 로그인시 </a:t>
                      </a:r>
                      <a:endParaRPr lang="en-US" altLang="ko-KR" sz="12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root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의 권한으로 </a:t>
                      </a:r>
                      <a:r>
                        <a:rPr lang="en-US" altLang="ko-KR" sz="1200" b="1" dirty="0" err="1" smtClean="0">
                          <a:latin typeface="+mn-ea"/>
                        </a:rPr>
                        <a:t>rw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(7)=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모든 권한이라는 </a:t>
                      </a:r>
                      <a:r>
                        <a:rPr lang="ko-KR" altLang="en-US" sz="1200" b="1" dirty="0" err="1" smtClean="0">
                          <a:latin typeface="+mn-ea"/>
                        </a:rPr>
                        <a:t>퍼미션으로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 실행된다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</a:rPr>
                        <a:t>kgitbank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로 로그인시 </a:t>
                      </a:r>
                      <a:endParaRPr lang="en-US" altLang="ko-KR" sz="12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root 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의 그룹권한으로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r-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(5)=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읽기권한이라는 </a:t>
                      </a:r>
                      <a:r>
                        <a:rPr lang="ko-KR" altLang="en-US" sz="1200" b="1" dirty="0" err="1" smtClean="0">
                          <a:latin typeface="+mn-ea"/>
                        </a:rPr>
                        <a:t>퍼미션으로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 실행된다</a:t>
                      </a:r>
                    </a:p>
                  </a:txBody>
                  <a:tcPr marL="91423" marR="91423"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</a:rPr>
                        <a:t>kgitbank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로 로그인시 </a:t>
                      </a:r>
                      <a:endParaRPr lang="en-US" altLang="ko-KR" sz="12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</a:rPr>
                        <a:t>other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으로 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r-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t</a:t>
                      </a:r>
                      <a:r>
                        <a:rPr lang="en-US" altLang="ko-KR" sz="1200" b="1" dirty="0" smtClean="0">
                          <a:latin typeface="+mn-ea"/>
                        </a:rPr>
                        <a:t> (5)=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읽기권한이라는 </a:t>
                      </a:r>
                      <a:r>
                        <a:rPr lang="ko-KR" altLang="en-US" sz="1200" b="1" dirty="0" err="1" smtClean="0">
                          <a:latin typeface="+mn-ea"/>
                        </a:rPr>
                        <a:t>퍼미션으로</a:t>
                      </a:r>
                      <a:r>
                        <a:rPr lang="ko-KR" altLang="en-US" sz="1200" b="1" dirty="0" smtClean="0">
                          <a:latin typeface="+mn-ea"/>
                        </a:rPr>
                        <a:t> 실행된다</a:t>
                      </a:r>
                    </a:p>
                  </a:txBody>
                  <a:tcPr marL="91423" marR="91423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9512" y="836712"/>
            <a:ext cx="28202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+mn-ea"/>
              </a:rPr>
              <a:t>▶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err="1" smtClean="0">
                <a:latin typeface="+mn-ea"/>
              </a:rPr>
              <a:t>Setuid</a:t>
            </a:r>
            <a:r>
              <a:rPr lang="en-US" altLang="ko-KR" sz="1500" b="1" dirty="0">
                <a:latin typeface="+mn-ea"/>
              </a:rPr>
              <a:t>,</a:t>
            </a:r>
            <a:r>
              <a:rPr lang="ko-KR" altLang="en-US" sz="1500" b="1" dirty="0" smtClean="0">
                <a:latin typeface="+mn-ea"/>
              </a:rPr>
              <a:t>  </a:t>
            </a:r>
            <a:r>
              <a:rPr lang="en-US" altLang="ko-KR" sz="1500" b="1" dirty="0" err="1" smtClean="0">
                <a:latin typeface="+mn-ea"/>
              </a:rPr>
              <a:t>Setgid</a:t>
            </a:r>
            <a:r>
              <a:rPr lang="en-US" altLang="ko-KR" sz="1500" b="1" dirty="0" smtClean="0">
                <a:latin typeface="+mn-ea"/>
              </a:rPr>
              <a:t>,  Sticky bit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4564137"/>
            <a:ext cx="4287962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b="1" dirty="0"/>
              <a:t>※ </a:t>
            </a:r>
            <a:r>
              <a:rPr lang="ko-KR" altLang="en-US" sz="1000" b="1" dirty="0"/>
              <a:t>명령어 실행절차</a:t>
            </a:r>
            <a:endParaRPr lang="en-US" altLang="ko-KR" sz="1000" b="1" dirty="0"/>
          </a:p>
          <a:p>
            <a:pPr eaLnBrk="1" latinLnBrk="1" hangingPunct="1">
              <a:spcBef>
                <a:spcPts val="0"/>
              </a:spcBef>
              <a:defRPr/>
            </a:pPr>
            <a:endParaRPr lang="ko-KR" altLang="en-US" sz="1000" dirty="0"/>
          </a:p>
          <a:p>
            <a:pPr eaLnBrk="1" latinLnBrk="1" hangingPunct="1">
              <a:spcBef>
                <a:spcPts val="0"/>
              </a:spcBef>
              <a:defRPr/>
            </a:pPr>
            <a:r>
              <a:rPr lang="ko-KR" altLang="en-US" sz="1000" dirty="0"/>
              <a:t>일반적으로 시스템사용자가 명령어를 실행시켰을 때 명령어를 찾아서 실행시키는 경로와 절차는 다음과 같습니다</a:t>
            </a:r>
            <a:r>
              <a:rPr lang="en-US" altLang="ko-KR" sz="1000" dirty="0"/>
              <a:t>. </a:t>
            </a:r>
          </a:p>
          <a:p>
            <a:pPr eaLnBrk="1" latinLnBrk="1" hangingPunct="1">
              <a:spcBef>
                <a:spcPts val="0"/>
              </a:spcBef>
              <a:defRPr/>
            </a:pPr>
            <a:endParaRPr lang="en-US" altLang="ko-KR" sz="1000" dirty="0"/>
          </a:p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dirty="0"/>
              <a:t>1. </a:t>
            </a:r>
            <a:r>
              <a:rPr lang="ko-KR" altLang="en-US" sz="1000" dirty="0"/>
              <a:t>현재 </a:t>
            </a:r>
            <a:r>
              <a:rPr lang="ko-KR" altLang="en-US" sz="1000" dirty="0" smtClean="0"/>
              <a:t>작업 </a:t>
            </a:r>
            <a:r>
              <a:rPr lang="ko-KR" altLang="en-US" sz="1000" dirty="0" err="1" smtClean="0"/>
              <a:t>디렉토리에서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찾음</a:t>
            </a:r>
            <a:r>
              <a:rPr lang="en-US" altLang="ko-KR" sz="1000" dirty="0"/>
              <a:t>. </a:t>
            </a:r>
          </a:p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dirty="0"/>
              <a:t>2. $PATH</a:t>
            </a:r>
            <a:r>
              <a:rPr lang="ko-KR" altLang="en-US" sz="1000" dirty="0"/>
              <a:t>에서 찾음 </a:t>
            </a:r>
          </a:p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dirty="0"/>
              <a:t>3. </a:t>
            </a:r>
            <a:r>
              <a:rPr lang="ko-KR" altLang="en-US" sz="1000" dirty="0" smtClean="0"/>
              <a:t>찾은 후에 실행권한 </a:t>
            </a:r>
            <a:r>
              <a:rPr lang="ko-KR" altLang="en-US" sz="1000" dirty="0"/>
              <a:t>체크 </a:t>
            </a:r>
          </a:p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dirty="0"/>
              <a:t>4. </a:t>
            </a:r>
            <a:r>
              <a:rPr lang="ko-KR" altLang="en-US" sz="1000" dirty="0"/>
              <a:t>권한이 있다면 실행시킨 사용자의 </a:t>
            </a:r>
            <a:r>
              <a:rPr lang="en-US" altLang="ko-KR" sz="1000" dirty="0"/>
              <a:t>UID</a:t>
            </a:r>
            <a:r>
              <a:rPr lang="ko-KR" altLang="en-US" sz="1000" dirty="0"/>
              <a:t>로 실행 </a:t>
            </a:r>
          </a:p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dirty="0"/>
              <a:t>5. </a:t>
            </a:r>
            <a:r>
              <a:rPr lang="ko-KR" altLang="en-US" sz="1000" dirty="0" smtClean="0"/>
              <a:t>권한이 없다면 </a:t>
            </a:r>
            <a:r>
              <a:rPr lang="ko-KR" altLang="en-US" sz="1000" dirty="0"/>
              <a:t>이 파일이 </a:t>
            </a:r>
            <a:r>
              <a:rPr lang="en-US" altLang="ko-KR" sz="1000" dirty="0" err="1"/>
              <a:t>Setuid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가 설정되어 있는가를 </a:t>
            </a:r>
            <a:r>
              <a:rPr lang="ko-KR" altLang="en-US" sz="1000" dirty="0"/>
              <a:t>확인 </a:t>
            </a:r>
          </a:p>
          <a:p>
            <a:pPr eaLnBrk="1" latinLnBrk="1" hangingPunct="1">
              <a:spcBef>
                <a:spcPts val="0"/>
              </a:spcBef>
              <a:defRPr/>
            </a:pPr>
            <a:r>
              <a:rPr lang="en-US" altLang="ko-KR" sz="1000" dirty="0"/>
              <a:t>6. </a:t>
            </a:r>
            <a:r>
              <a:rPr lang="en-US" altLang="ko-KR" sz="1000" dirty="0" err="1" smtClean="0"/>
              <a:t>Setuid</a:t>
            </a:r>
            <a:r>
              <a:rPr lang="ko-KR" altLang="en-US" sz="1000" dirty="0" smtClean="0"/>
              <a:t>가 설정되어 있다면 </a:t>
            </a:r>
            <a:r>
              <a:rPr lang="ko-KR" altLang="en-US" sz="1000" dirty="0"/>
              <a:t>명령어 소유주의 </a:t>
            </a:r>
            <a:r>
              <a:rPr lang="en-US" altLang="ko-KR" sz="1000" dirty="0"/>
              <a:t>UID(Effective UID)</a:t>
            </a:r>
            <a:r>
              <a:rPr lang="ko-KR" altLang="en-US" sz="1000" dirty="0"/>
              <a:t>로 실행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22776"/>
              </p:ext>
            </p:extLst>
          </p:nvPr>
        </p:nvGraphicFramePr>
        <p:xfrm>
          <a:off x="323528" y="5247284"/>
          <a:ext cx="3960440" cy="104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81"/>
                <a:gridCol w="1982159"/>
              </a:tblGrid>
              <a:tr h="2350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권한부여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symbolic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권한부여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7308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200" b="1" dirty="0" smtClean="0"/>
                        <a:t>755  test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chmod</a:t>
                      </a:r>
                      <a:r>
                        <a:rPr lang="en-US" altLang="ko-KR" sz="1200" b="1" dirty="0" smtClean="0"/>
                        <a:t>  </a:t>
                      </a:r>
                      <a:r>
                        <a:rPr lang="en-US" altLang="ko-KR" sz="1200" b="1" dirty="0" err="1" smtClean="0"/>
                        <a:t>ug+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200" b="1" dirty="0" smtClean="0"/>
                        <a:t>    test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2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특수권한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특수권한 설정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69589"/>
              </p:ext>
            </p:extLst>
          </p:nvPr>
        </p:nvGraphicFramePr>
        <p:xfrm>
          <a:off x="309257" y="1268760"/>
          <a:ext cx="8398351" cy="2276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394"/>
                <a:gridCol w="1750400"/>
                <a:gridCol w="4772557"/>
              </a:tblGrid>
              <a:tr h="355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계정 생성 및 권한부여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user1</a:t>
                      </a: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user2</a:t>
                      </a: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user1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user2</a:t>
                      </a: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mkdir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/work</a:t>
                      </a: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1777  /work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su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user1</a:t>
                      </a: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cd  /work</a:t>
                      </a: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touch  1</a:t>
                      </a: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777  1</a:t>
                      </a: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mkdir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dir1</a:t>
                      </a: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777  dir1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su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user2</a:t>
                      </a: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cd  /work</a:t>
                      </a: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rm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-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rf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1  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삭제에러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(others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 모든 권한이 있어도 삭제되지 않는다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)</a:t>
                      </a: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vi  1         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편집성공</a:t>
                      </a:r>
                      <a:endParaRPr lang="en-US" altLang="ko-KR" sz="10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cat  1      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읽기성공</a:t>
                      </a:r>
                      <a:endParaRPr lang="en-US" altLang="ko-KR" sz="10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rm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-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rf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dir1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-&gt;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삭제에러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(others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 모든 권한이 있어도 삭제되지 않는다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)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spcBef>
                          <a:spcPts val="0"/>
                        </a:spcBef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9257" y="841916"/>
            <a:ext cx="12918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▶</a:t>
            </a:r>
            <a:r>
              <a:rPr lang="en-US" altLang="ko-KR" sz="1500" b="1" dirty="0">
                <a:latin typeface="+mn-ea"/>
              </a:rPr>
              <a:t> Sticky bit</a:t>
            </a:r>
            <a:endParaRPr lang="ko-KR" altLang="en-US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4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Setuid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Setgid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Setuid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Setgid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1052736"/>
            <a:ext cx="860609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시스템에서 프로세스의 자원에 대한 접근권한을 판단하기 위해 부여 하는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RUID, RGID, EUID, EGID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가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 - RUID (Real User ID) :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프로세스를 실행시킨 사용자의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UID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 - RGID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(Real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Group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ID) 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프로세스를 실행시킨 사용자의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GID</a:t>
            </a:r>
          </a:p>
          <a:p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 - EUID (Effective User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ID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  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프로세스가 실행 중인 동안에만 부여되는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UID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로 자원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접근권한을 판단하기 위한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UID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 - EGID (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Effective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Group ID) 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프로세스가 실행 중인 동안에만 부여되는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GID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로 자원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접근권한을 판단하기 위한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GID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SetUID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SetGID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는 프로세스가 실행중인 동안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일시적으로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해당 실행파일의 소유자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소유그룹의 권한으로 자원에 접근할 수 있게 해주는 권한 설정이다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70008"/>
              </p:ext>
            </p:extLst>
          </p:nvPr>
        </p:nvGraphicFramePr>
        <p:xfrm>
          <a:off x="323528" y="3861048"/>
          <a:ext cx="8606092" cy="233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833"/>
                <a:gridCol w="4307259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설정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 X 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설정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(O)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2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프로세스를 실행 시키면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RUID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EUID, RGID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동일하게 설정된다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즉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실행시킨 사용자의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UID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RUID = EUID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설정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RGID = EGID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설정된다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따라서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실행시킨 사용자의 권한으로 실행 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프로세스를 실행 시키면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RUID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는 프로세스를 실행시킨 사용자의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UID, 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설정되고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EUID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EGID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는 실행파일 소유자의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UID, GID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설정된다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따라서 실행시킨 사용자와는 무관하게 프로세스가 실행중인 동안에는 실행파일 소유자의 권한으로 자원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파일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접근하게 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1073</Words>
  <Application>Microsoft Office PowerPoint</Application>
  <PresentationFormat>화면 슬라이드 쇼(4:3)</PresentationFormat>
  <Paragraphs>185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218</cp:revision>
  <dcterms:created xsi:type="dcterms:W3CDTF">2018-08-02T13:04:12Z</dcterms:created>
  <dcterms:modified xsi:type="dcterms:W3CDTF">2019-12-21T22:43:59Z</dcterms:modified>
</cp:coreProperties>
</file>