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4" r:id="rId2"/>
    <p:sldId id="317" r:id="rId3"/>
    <p:sldId id="318" r:id="rId4"/>
    <p:sldId id="319" r:id="rId5"/>
    <p:sldId id="32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err="1" smtClean="0">
                  <a:latin typeface="+mn-ea"/>
                </a:rPr>
                <a:t>Setuid</a:t>
              </a:r>
              <a:r>
                <a:rPr lang="en-US" altLang="ko-KR" sz="2400" b="1" dirty="0" smtClean="0">
                  <a:latin typeface="+mn-ea"/>
                </a:rPr>
                <a:t>/</a:t>
              </a:r>
              <a:r>
                <a:rPr lang="en-US" altLang="ko-KR" sz="2400" b="1" dirty="0" err="1">
                  <a:latin typeface="+mn-ea"/>
                </a:rPr>
                <a:t>S</a:t>
              </a:r>
              <a:r>
                <a:rPr lang="en-US" altLang="ko-KR" sz="2400" b="1" dirty="0" err="1" smtClean="0">
                  <a:latin typeface="+mn-ea"/>
                </a:rPr>
                <a:t>etgid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3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Setuid</a:t>
            </a:r>
            <a:r>
              <a:rPr lang="en-US" altLang="ko-KR" sz="800" b="1" dirty="0">
                <a:latin typeface="+mn-ea"/>
              </a:rPr>
              <a:t>/</a:t>
            </a:r>
            <a:r>
              <a:rPr lang="en-US" altLang="ko-KR" sz="800" b="1" dirty="0" err="1">
                <a:latin typeface="+mn-ea"/>
              </a:rPr>
              <a:t>Setgid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Setuid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en-US" altLang="ko-KR" sz="2000" b="1" dirty="0" err="1">
                <a:latin typeface="+mn-ea"/>
              </a:rPr>
              <a:t>Setgid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914" y="1149090"/>
            <a:ext cx="5324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※ yum</a:t>
            </a:r>
            <a:r>
              <a:rPr lang="ko-KR" altLang="en-US" sz="1400" dirty="0" smtClean="0"/>
              <a:t>으로 </a:t>
            </a:r>
            <a:r>
              <a:rPr lang="en-US" altLang="ko-KR" sz="1400" dirty="0" err="1" smtClean="0"/>
              <a:t>gcc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설치 </a:t>
            </a:r>
            <a:r>
              <a:rPr lang="en-US" altLang="ko-KR" sz="1400" dirty="0" smtClean="0"/>
              <a:t>: C</a:t>
            </a:r>
            <a:r>
              <a:rPr lang="ko-KR" altLang="en-US" sz="1400" dirty="0" smtClean="0"/>
              <a:t> 언어 코드 </a:t>
            </a:r>
            <a:r>
              <a:rPr lang="ko-KR" altLang="en-US" sz="1400" dirty="0" err="1" smtClean="0"/>
              <a:t>컴파일하기</a:t>
            </a:r>
            <a:r>
              <a:rPr lang="ko-KR" altLang="en-US" sz="1400" dirty="0" smtClean="0"/>
              <a:t> 위해 </a:t>
            </a:r>
            <a:r>
              <a:rPr lang="en-US" altLang="ko-KR" sz="1400" dirty="0" err="1" smtClean="0"/>
              <a:t>gcc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3" y="1527093"/>
            <a:ext cx="3876675" cy="295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7235" y="2288095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suid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설정되지 않은 실행파일 실행 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 일반유저 </a:t>
            </a:r>
            <a:r>
              <a:rPr lang="en-US" altLang="ko-KR" sz="1400" dirty="0" smtClean="0"/>
              <a:t>user1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shadow </a:t>
            </a:r>
            <a:r>
              <a:rPr lang="ko-KR" altLang="en-US" sz="1400" dirty="0" smtClean="0"/>
              <a:t>파일 열기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(shadow </a:t>
            </a:r>
            <a:r>
              <a:rPr lang="ko-KR" altLang="en-US" sz="1400" dirty="0" smtClean="0"/>
              <a:t>파일열기 실패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suid</a:t>
            </a:r>
            <a:r>
              <a:rPr lang="ko-KR" altLang="en-US" sz="1400" dirty="0" smtClean="0"/>
              <a:t>가 설정된 파일 실행 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 일반유저 </a:t>
            </a:r>
            <a:r>
              <a:rPr lang="en-US" altLang="ko-KR" sz="1400" dirty="0" smtClean="0"/>
              <a:t>user1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shadow </a:t>
            </a:r>
            <a:r>
              <a:rPr lang="ko-KR" altLang="en-US" sz="1400" dirty="0" smtClean="0"/>
              <a:t>파일 열기</a:t>
            </a:r>
            <a:endParaRPr lang="en-US" altLang="ko-KR" sz="1400" dirty="0" smtClean="0"/>
          </a:p>
          <a:p>
            <a:r>
              <a:rPr lang="en-US" altLang="ko-KR" sz="1400" dirty="0"/>
              <a:t>	(shadow </a:t>
            </a:r>
            <a:r>
              <a:rPr lang="ko-KR" altLang="en-US" sz="1400" dirty="0"/>
              <a:t>파일열기 </a:t>
            </a:r>
            <a:r>
              <a:rPr lang="ko-KR" altLang="en-US" sz="1400" dirty="0" smtClean="0"/>
              <a:t>성공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055649"/>
            <a:ext cx="3533775" cy="552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227" y="4606470"/>
            <a:ext cx="268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신규 사용자 생성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itbank</a:t>
            </a:r>
            <a:r>
              <a:rPr lang="en-US" altLang="ko-KR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76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Setuid</a:t>
            </a:r>
            <a:r>
              <a:rPr lang="en-US" altLang="ko-KR" sz="800" b="1" dirty="0">
                <a:latin typeface="+mn-ea"/>
              </a:rPr>
              <a:t>/</a:t>
            </a:r>
            <a:r>
              <a:rPr lang="en-US" altLang="ko-KR" sz="800" b="1" dirty="0" err="1">
                <a:latin typeface="+mn-ea"/>
              </a:rPr>
              <a:t>Setgid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Setuid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en-US" altLang="ko-KR" sz="2000" b="1" dirty="0" err="1">
                <a:latin typeface="+mn-ea"/>
              </a:rPr>
              <a:t>Setgid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2" y="784049"/>
            <a:ext cx="2860711" cy="2333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" t="-241"/>
          <a:stretch/>
        </p:blipFill>
        <p:spPr>
          <a:xfrm>
            <a:off x="2996521" y="784050"/>
            <a:ext cx="6045071" cy="55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Setuid</a:t>
            </a:r>
            <a:r>
              <a:rPr lang="en-US" altLang="ko-KR" sz="800" b="1" dirty="0">
                <a:latin typeface="+mn-ea"/>
              </a:rPr>
              <a:t>/</a:t>
            </a:r>
            <a:r>
              <a:rPr lang="en-US" altLang="ko-KR" sz="800" b="1" dirty="0" err="1">
                <a:latin typeface="+mn-ea"/>
              </a:rPr>
              <a:t>Setgid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Setuid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en-US" altLang="ko-KR" sz="2000" b="1" dirty="0" err="1">
                <a:latin typeface="+mn-ea"/>
              </a:rPr>
              <a:t>Setgid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343" y="852966"/>
            <a:ext cx="636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en-US" altLang="ko-KR" sz="1400" dirty="0" err="1" smtClean="0"/>
              <a:t>suid.c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파일을 </a:t>
            </a:r>
            <a:r>
              <a:rPr lang="ko-KR" altLang="en-US" sz="1400" dirty="0" err="1" smtClean="0"/>
              <a:t>컴파일해서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suid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실행파일로 생성</a:t>
            </a:r>
            <a:endParaRPr lang="en-US" altLang="ko-KR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87235" y="5772553"/>
            <a:ext cx="636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※ EUID/EGID </a:t>
            </a:r>
            <a:r>
              <a:rPr lang="ko-KR" altLang="en-US" sz="1400" dirty="0" smtClean="0"/>
              <a:t>모두 </a:t>
            </a:r>
            <a:r>
              <a:rPr lang="en-US" altLang="ko-KR" sz="1400" dirty="0" smtClean="0"/>
              <a:t>Real UID/Real GID</a:t>
            </a:r>
            <a:r>
              <a:rPr lang="ko-KR" altLang="en-US" sz="1400" dirty="0" smtClean="0"/>
              <a:t>와 동일</a:t>
            </a:r>
            <a:endParaRPr lang="en-US" altLang="ko-KR" sz="1400" dirty="0" smtClean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/shadow </a:t>
            </a:r>
            <a:r>
              <a:rPr lang="ko-KR" altLang="en-US" sz="1400" dirty="0" smtClean="0"/>
              <a:t>파일은 열리지 않음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18" y="2348880"/>
            <a:ext cx="6334125" cy="31718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5" y="1183087"/>
            <a:ext cx="4073806" cy="2459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4712" y="1943143"/>
            <a:ext cx="636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일반 사용자로 변경 </a:t>
            </a:r>
            <a:r>
              <a:rPr lang="en-US" altLang="ko-KR" sz="1400" dirty="0" smtClean="0"/>
              <a:t>: #</a:t>
            </a:r>
            <a:r>
              <a:rPr lang="en-US" altLang="ko-KR" sz="1400" dirty="0" err="1" smtClean="0"/>
              <a:t>su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itbank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6156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Setuid</a:t>
            </a:r>
            <a:r>
              <a:rPr lang="en-US" altLang="ko-KR" sz="800" b="1" dirty="0">
                <a:latin typeface="+mn-ea"/>
              </a:rPr>
              <a:t>/</a:t>
            </a:r>
            <a:r>
              <a:rPr lang="en-US" altLang="ko-KR" sz="800" b="1" dirty="0" err="1">
                <a:latin typeface="+mn-ea"/>
              </a:rPr>
              <a:t>Setgid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Setuid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en-US" altLang="ko-KR" sz="2000" b="1" dirty="0" err="1">
                <a:latin typeface="+mn-ea"/>
              </a:rPr>
              <a:t>Setgid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112" y="951509"/>
            <a:ext cx="729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en-US" altLang="ko-KR" sz="1400" dirty="0" err="1"/>
              <a:t>suid</a:t>
            </a:r>
            <a:r>
              <a:rPr lang="ko-KR" altLang="en-US" sz="1400" dirty="0"/>
              <a:t>가 설정된 파일을 실행한 후 일반유저 </a:t>
            </a:r>
            <a:r>
              <a:rPr lang="en-US" altLang="ko-KR" sz="1400" dirty="0"/>
              <a:t>user1</a:t>
            </a:r>
            <a:r>
              <a:rPr lang="ko-KR" altLang="en-US" sz="1400" dirty="0"/>
              <a:t>이 </a:t>
            </a:r>
            <a:r>
              <a:rPr lang="en-US" altLang="ko-KR" sz="1400" dirty="0"/>
              <a:t>shadow </a:t>
            </a:r>
            <a:r>
              <a:rPr lang="ko-KR" altLang="en-US" sz="1400" dirty="0"/>
              <a:t>파일 </a:t>
            </a:r>
            <a:r>
              <a:rPr lang="ko-KR" altLang="en-US" sz="1400" dirty="0" smtClean="0"/>
              <a:t>열기 성공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2" y="1492740"/>
            <a:ext cx="6324600" cy="1323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20" y="3331368"/>
            <a:ext cx="8062739" cy="30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86</Words>
  <Application>Microsoft Office PowerPoint</Application>
  <PresentationFormat>화면 슬라이드 쇼(4:3)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195</cp:revision>
  <dcterms:created xsi:type="dcterms:W3CDTF">2018-08-02T13:04:12Z</dcterms:created>
  <dcterms:modified xsi:type="dcterms:W3CDTF">2019-11-02T20:51:18Z</dcterms:modified>
</cp:coreProperties>
</file>