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0" r:id="rId2"/>
    <p:sldId id="339" r:id="rId3"/>
    <p:sldId id="340" r:id="rId4"/>
    <p:sldId id="34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파일속성 설정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파일속성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파일속성 </a:t>
            </a:r>
            <a:r>
              <a:rPr lang="ko-KR" altLang="en-US" sz="2000" b="1" dirty="0" smtClean="0">
                <a:latin typeface="+mn-ea"/>
              </a:rPr>
              <a:t>설정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920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파일속성 설정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파일속성 </a:t>
            </a:r>
            <a:r>
              <a:rPr lang="ko-KR" altLang="en-US" sz="1200" dirty="0"/>
              <a:t>설정으로 파일 </a:t>
            </a:r>
            <a:r>
              <a:rPr lang="ko-KR" altLang="en-US" sz="1200" dirty="0" err="1" smtClean="0"/>
              <a:t>변형막기</a:t>
            </a:r>
            <a:endParaRPr lang="en-US" altLang="ko-KR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04747"/>
              </p:ext>
            </p:extLst>
          </p:nvPr>
        </p:nvGraphicFramePr>
        <p:xfrm>
          <a:off x="702620" y="1700808"/>
          <a:ext cx="2585728" cy="854690"/>
        </p:xfrm>
        <a:graphic>
          <a:graphicData uri="http://schemas.openxmlformats.org/drawingml/2006/table">
            <a:tbl>
              <a:tblPr/>
              <a:tblGrid>
                <a:gridCol w="929544"/>
                <a:gridCol w="1656184"/>
              </a:tblGrid>
              <a:tr h="270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5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solidFill>
                            <a:srgbClr val="FF0000"/>
                          </a:solidFill>
                        </a:rPr>
                        <a:t>ch</a:t>
                      </a:r>
                      <a:r>
                        <a:rPr lang="en-US" altLang="ko-KR" sz="1100" b="1" dirty="0" err="1" smtClean="0">
                          <a:solidFill>
                            <a:srgbClr val="0070C0"/>
                          </a:solidFill>
                        </a:rPr>
                        <a:t>attr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파일 속성 </a:t>
                      </a:r>
                      <a:r>
                        <a:rPr lang="ko-KR" altLang="en-US" sz="1100" b="1" dirty="0" smtClean="0"/>
                        <a:t>변경 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solidFill>
                            <a:srgbClr val="FF0000"/>
                          </a:solidFill>
                        </a:rPr>
                        <a:t>ls</a:t>
                      </a:r>
                      <a:r>
                        <a:rPr lang="en-US" altLang="ko-KR" sz="1100" b="1" dirty="0" err="1" smtClean="0">
                          <a:solidFill>
                            <a:srgbClr val="0070C0"/>
                          </a:solidFill>
                        </a:rPr>
                        <a:t>attr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파일 속성 </a:t>
                      </a:r>
                      <a:r>
                        <a:rPr lang="ko-KR" altLang="en-US" sz="1100" b="1" dirty="0" smtClean="0"/>
                        <a:t>출력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45" y="4581128"/>
            <a:ext cx="5410200" cy="1619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7235" y="3289225"/>
            <a:ext cx="5442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defRPr/>
            </a:pPr>
            <a:r>
              <a:rPr lang="en-US" altLang="ko-KR" sz="1200" dirty="0" smtClean="0">
                <a:latin typeface="+mn-ea"/>
              </a:rPr>
              <a:t># which  </a:t>
            </a:r>
            <a:r>
              <a:rPr lang="en-US" altLang="ko-KR" sz="1200" dirty="0" err="1" smtClean="0">
                <a:latin typeface="+mn-ea"/>
              </a:rPr>
              <a:t>chattr</a:t>
            </a:r>
            <a:r>
              <a:rPr lang="en-US" altLang="ko-KR" sz="1200" dirty="0" smtClean="0">
                <a:latin typeface="+mn-ea"/>
              </a:rPr>
              <a:t>		(</a:t>
            </a:r>
            <a:r>
              <a:rPr lang="en-US" altLang="ko-KR" sz="1200" dirty="0" err="1">
                <a:latin typeface="+mn-ea"/>
              </a:rPr>
              <a:t>chattr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파일 경로 확인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pPr fontAlgn="ctr">
              <a:defRPr/>
            </a:pPr>
            <a:r>
              <a:rPr lang="en-US" altLang="ko-KR" sz="1200" dirty="0" smtClean="0">
                <a:latin typeface="+mn-ea"/>
              </a:rPr>
              <a:t># which  </a:t>
            </a:r>
            <a:r>
              <a:rPr lang="en-US" altLang="ko-KR" sz="1200" dirty="0" err="1">
                <a:latin typeface="+mn-ea"/>
              </a:rPr>
              <a:t>lsattr</a:t>
            </a:r>
            <a:r>
              <a:rPr lang="en-US" altLang="ko-KR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fontAlgn="ctr">
              <a:defRPr/>
            </a:pPr>
            <a:r>
              <a:rPr lang="ko-KR" altLang="en-US" sz="1200" dirty="0">
                <a:latin typeface="+mn-ea"/>
              </a:rPr>
              <a:t> </a:t>
            </a:r>
          </a:p>
          <a:p>
            <a:pPr fontAlgn="ctr">
              <a:defRPr/>
            </a:pPr>
            <a:r>
              <a:rPr lang="en-US" altLang="ko-KR" sz="1200" dirty="0" smtClean="0">
                <a:latin typeface="+mn-ea"/>
              </a:rPr>
              <a:t># rpm 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qf</a:t>
            </a:r>
            <a:r>
              <a:rPr lang="en-US" altLang="ko-KR" sz="1200" dirty="0">
                <a:latin typeface="+mn-ea"/>
              </a:rPr>
              <a:t> /</a:t>
            </a:r>
            <a:r>
              <a:rPr lang="en-US" altLang="ko-KR" sz="1200" dirty="0" err="1" smtClean="0">
                <a:latin typeface="+mn-ea"/>
              </a:rPr>
              <a:t>usr</a:t>
            </a:r>
            <a:r>
              <a:rPr lang="en-US" altLang="ko-KR" sz="1200" dirty="0" smtClean="0">
                <a:latin typeface="+mn-ea"/>
              </a:rPr>
              <a:t>/bin/</a:t>
            </a:r>
            <a:r>
              <a:rPr lang="en-US" altLang="ko-KR" sz="1200" dirty="0" err="1" smtClean="0">
                <a:latin typeface="+mn-ea"/>
              </a:rPr>
              <a:t>chattr</a:t>
            </a:r>
            <a:r>
              <a:rPr lang="en-US" altLang="ko-KR" sz="1200" dirty="0" smtClean="0">
                <a:latin typeface="+mn-ea"/>
              </a:rPr>
              <a:t>		(</a:t>
            </a:r>
            <a:r>
              <a:rPr lang="en-US" altLang="ko-KR" sz="1200" dirty="0" err="1" smtClean="0">
                <a:latin typeface="+mn-ea"/>
              </a:rPr>
              <a:t>chattr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</a:t>
            </a:r>
            <a:r>
              <a:rPr lang="ko-KR" altLang="en-US" sz="1200" dirty="0" smtClean="0">
                <a:latin typeface="+mn-ea"/>
              </a:rPr>
              <a:t>확인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31971"/>
              </p:ext>
            </p:extLst>
          </p:nvPr>
        </p:nvGraphicFramePr>
        <p:xfrm>
          <a:off x="3707904" y="1700808"/>
          <a:ext cx="2585728" cy="854690"/>
        </p:xfrm>
        <a:graphic>
          <a:graphicData uri="http://schemas.openxmlformats.org/drawingml/2006/table">
            <a:tbl>
              <a:tblPr/>
              <a:tblGrid>
                <a:gridCol w="929544"/>
                <a:gridCol w="1656184"/>
              </a:tblGrid>
              <a:tr h="270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5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latin typeface="+mn-lt"/>
                          <a:ea typeface="+mn-ea"/>
                        </a:rPr>
                        <a:t>읽기만 가능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읽기와 추가만 가능 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9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파일속성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파일속성 </a:t>
            </a:r>
            <a:r>
              <a:rPr lang="ko-KR" altLang="en-US" sz="2000" b="1" dirty="0" smtClean="0">
                <a:latin typeface="+mn-ea"/>
              </a:rPr>
              <a:t>설정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920" y="980728"/>
            <a:ext cx="283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defRPr/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실습 </a:t>
            </a:r>
            <a:r>
              <a:rPr lang="en-US" altLang="ko-KR" sz="1200" dirty="0" smtClean="0"/>
              <a:t>1</a:t>
            </a:r>
            <a:r>
              <a:rPr lang="en-US" altLang="ko-KR" sz="1200" b="1" dirty="0"/>
              <a:t>&gt; </a:t>
            </a:r>
            <a:endParaRPr lang="en-US" altLang="ko-KR" sz="1200" b="1" dirty="0" smtClean="0"/>
          </a:p>
          <a:p>
            <a:pPr fontAlgn="ctr">
              <a:defRPr/>
            </a:pPr>
            <a:r>
              <a:rPr lang="en-US" altLang="ko-KR" sz="12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옵션</a:t>
            </a:r>
            <a:r>
              <a:rPr lang="ko-KR" altLang="en-US" sz="1200" b="1" dirty="0"/>
              <a:t> </a:t>
            </a:r>
            <a:r>
              <a:rPr lang="ko-KR" altLang="en-US" sz="1200" dirty="0"/>
              <a:t>주면 </a:t>
            </a:r>
            <a:r>
              <a:rPr lang="ko-KR" altLang="en-US" sz="1200" b="1" dirty="0">
                <a:solidFill>
                  <a:srgbClr val="FF0000"/>
                </a:solidFill>
              </a:rPr>
              <a:t>읽기만</a:t>
            </a:r>
            <a:r>
              <a:rPr lang="ko-KR" altLang="en-US" sz="1200" dirty="0"/>
              <a:t> 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57209"/>
              </p:ext>
            </p:extLst>
          </p:nvPr>
        </p:nvGraphicFramePr>
        <p:xfrm>
          <a:off x="702620" y="1700808"/>
          <a:ext cx="2585728" cy="854690"/>
        </p:xfrm>
        <a:graphic>
          <a:graphicData uri="http://schemas.openxmlformats.org/drawingml/2006/table">
            <a:tbl>
              <a:tblPr/>
              <a:tblGrid>
                <a:gridCol w="929544"/>
                <a:gridCol w="1656184"/>
              </a:tblGrid>
              <a:tr h="270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5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latin typeface="+mn-lt"/>
                          <a:ea typeface="+mn-ea"/>
                        </a:rPr>
                        <a:t>읽기만 가능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읽기와 추가만 가능 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13" y="1484784"/>
            <a:ext cx="5241033" cy="48667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7235" y="2949645"/>
            <a:ext cx="2841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‘+’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ko-KR" sz="1200" dirty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연산자는 </a:t>
            </a:r>
            <a:r>
              <a:rPr lang="ko-KR" altLang="en-US" sz="1200" dirty="0">
                <a:latin typeface="+mn-ea"/>
              </a:rPr>
              <a:t>속성을 추가한다</a:t>
            </a:r>
            <a:r>
              <a:rPr lang="en-US" altLang="ko-KR" sz="1200" dirty="0">
                <a:latin typeface="+mn-ea"/>
              </a:rPr>
              <a:t>.  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‘-’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연산자는 속성을 제거한다</a:t>
            </a:r>
            <a:r>
              <a:rPr lang="en-US" altLang="ko-KR" sz="1200" dirty="0">
                <a:latin typeface="+mn-ea"/>
              </a:rPr>
              <a:t>. 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'=’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연산자는 </a:t>
            </a:r>
            <a:r>
              <a:rPr lang="ko-KR" altLang="en-US" sz="1200" dirty="0">
                <a:latin typeface="+mn-ea"/>
              </a:rPr>
              <a:t>주어진 속성만 유지한다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6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파일속성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파일속성 </a:t>
            </a:r>
            <a:r>
              <a:rPr lang="ko-KR" altLang="en-US" sz="2000" b="1" dirty="0" smtClean="0">
                <a:latin typeface="+mn-ea"/>
              </a:rPr>
              <a:t>설정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920" y="980728"/>
            <a:ext cx="283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defRPr/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실습 </a:t>
            </a:r>
            <a:r>
              <a:rPr lang="en-US" altLang="ko-KR" sz="1200" dirty="0" smtClean="0"/>
              <a:t>2</a:t>
            </a:r>
            <a:r>
              <a:rPr lang="en-US" altLang="ko-KR" sz="1200" b="1" dirty="0" smtClean="0"/>
              <a:t>&gt; </a:t>
            </a:r>
          </a:p>
          <a:p>
            <a:pPr fontAlgn="ctr">
              <a:defRPr/>
            </a:pPr>
            <a:r>
              <a:rPr lang="en-US" altLang="ko-KR" sz="1200" b="1" dirty="0" smtClean="0">
                <a:solidFill>
                  <a:srgbClr val="FF0000"/>
                </a:solidFill>
              </a:rPr>
              <a:t>a </a:t>
            </a:r>
            <a:r>
              <a:rPr lang="ko-KR" altLang="en-US" sz="1200" b="1" dirty="0">
                <a:solidFill>
                  <a:srgbClr val="FF0000"/>
                </a:solidFill>
              </a:rPr>
              <a:t>옵션</a:t>
            </a:r>
            <a:r>
              <a:rPr lang="ko-KR" altLang="en-US" sz="1200" b="1" dirty="0"/>
              <a:t> </a:t>
            </a:r>
            <a:r>
              <a:rPr lang="ko-KR" altLang="en-US" sz="1200" dirty="0"/>
              <a:t>주면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읽기와 추가만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02620" y="1700808"/>
          <a:ext cx="2585728" cy="854690"/>
        </p:xfrm>
        <a:graphic>
          <a:graphicData uri="http://schemas.openxmlformats.org/drawingml/2006/table">
            <a:tbl>
              <a:tblPr/>
              <a:tblGrid>
                <a:gridCol w="929544"/>
                <a:gridCol w="1656184"/>
              </a:tblGrid>
              <a:tr h="270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5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latin typeface="+mn-lt"/>
                          <a:ea typeface="+mn-ea"/>
                        </a:rPr>
                        <a:t>읽기만 가능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읽기와 추가만 가능 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87235" y="2949645"/>
            <a:ext cx="2841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‘+’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ko-KR" sz="1200" dirty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연산자는 </a:t>
            </a:r>
            <a:r>
              <a:rPr lang="ko-KR" altLang="en-US" sz="1200" dirty="0">
                <a:latin typeface="+mn-ea"/>
              </a:rPr>
              <a:t>속성을 추가한다</a:t>
            </a:r>
            <a:r>
              <a:rPr lang="en-US" altLang="ko-KR" sz="1200" dirty="0">
                <a:latin typeface="+mn-ea"/>
              </a:rPr>
              <a:t>.  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‘-’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연산자는 속성을 제거한다</a:t>
            </a:r>
            <a:r>
              <a:rPr lang="en-US" altLang="ko-KR" sz="1200" dirty="0">
                <a:latin typeface="+mn-ea"/>
              </a:rPr>
              <a:t>. 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'=’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연산자는 </a:t>
            </a:r>
            <a:r>
              <a:rPr lang="ko-KR" altLang="en-US" sz="1200" dirty="0">
                <a:latin typeface="+mn-ea"/>
              </a:rPr>
              <a:t>주어진 속성만 유지한다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4" y="5563660"/>
            <a:ext cx="3296689" cy="7618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22451"/>
            <a:ext cx="5114179" cy="50982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3143" y="5218290"/>
            <a:ext cx="283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옵션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–a</a:t>
            </a:r>
            <a:r>
              <a:rPr lang="ko-KR" altLang="en-US" sz="1200" b="1" dirty="0" smtClean="0"/>
              <a:t>  로 속성 </a:t>
            </a:r>
            <a:r>
              <a:rPr lang="ko-KR" altLang="en-US" sz="1200" dirty="0" smtClean="0"/>
              <a:t>제거하면 삭제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01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94</Words>
  <Application>Microsoft Office PowerPoint</Application>
  <PresentationFormat>화면 슬라이드 쇼(4:3)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137</cp:revision>
  <dcterms:created xsi:type="dcterms:W3CDTF">2018-08-02T13:04:12Z</dcterms:created>
  <dcterms:modified xsi:type="dcterms:W3CDTF">2018-11-30T18:37:07Z</dcterms:modified>
</cp:coreProperties>
</file>