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0" r:id="rId2"/>
    <p:sldId id="313" r:id="rId3"/>
    <p:sldId id="318" r:id="rId4"/>
    <p:sldId id="319" r:id="rId5"/>
    <p:sldId id="321" r:id="rId6"/>
    <p:sldId id="320" r:id="rId7"/>
    <p:sldId id="314" r:id="rId8"/>
    <p:sldId id="315" r:id="rId9"/>
    <p:sldId id="322" r:id="rId10"/>
    <p:sldId id="32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212976"/>
            <a:ext cx="8543656" cy="461665"/>
            <a:chOff x="350982" y="3541709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306722" y="3541709"/>
              <a:ext cx="3725387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latin typeface="+mn-ea"/>
                </a:rPr>
                <a:t>시스템 환경설정 파일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058396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2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380312" y="6453336"/>
            <a:ext cx="1327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사용자 환경설정 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556183" y="329329"/>
            <a:ext cx="2660629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사용자 환경설정 파일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858194"/>
            <a:ext cx="6268096" cy="38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dirty="0">
                <a:latin typeface="+mn-ea"/>
              </a:rPr>
              <a:t>※ </a:t>
            </a:r>
            <a:r>
              <a:rPr lang="ko-KR" altLang="en-US" b="1" dirty="0" smtClean="0">
                <a:latin typeface="+mn-ea"/>
              </a:rPr>
              <a:t>사용자 </a:t>
            </a:r>
            <a:r>
              <a:rPr lang="ko-KR" altLang="en-US" b="1" dirty="0">
                <a:latin typeface="+mn-ea"/>
              </a:rPr>
              <a:t>환경설정 파일</a:t>
            </a:r>
            <a:r>
              <a:rPr lang="en-US" altLang="ko-KR" b="1" dirty="0" smtClean="0">
                <a:latin typeface="+mn-ea"/>
              </a:rPr>
              <a:t>(2)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 .</a:t>
            </a:r>
            <a:r>
              <a:rPr lang="en-US" altLang="ko-KR" b="1" dirty="0" err="1">
                <a:latin typeface="+mn-ea"/>
              </a:rPr>
              <a:t>bashrc</a:t>
            </a:r>
            <a:endParaRPr lang="en-US" altLang="ko-KR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2243" y="1244250"/>
            <a:ext cx="7616217" cy="568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bashrc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파일은 각 사용자의 홈 디렉터리에 존재하며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/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/profile, $HOME/.profile 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이 적용된 후 로그인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shell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인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bash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인 사용자들에게만 적용되는 파일들로 이 파일에는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alias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와 함수들을 설정하기 위해 사용된다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00343" y="1988840"/>
            <a:ext cx="7356160" cy="4378167"/>
            <a:chOff x="600343" y="1988840"/>
            <a:chExt cx="7356160" cy="437816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3" y="1988840"/>
              <a:ext cx="7140009" cy="4378167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1043608" y="3341500"/>
              <a:ext cx="2880320" cy="1239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endPara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87994" y="5224330"/>
              <a:ext cx="4852157" cy="10667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endPara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922402" y="5569974"/>
              <a:ext cx="2034101" cy="4896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1400" b="1" kern="100" dirty="0" smtClean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/</a:t>
              </a:r>
              <a:r>
                <a:rPr lang="en-US" altLang="ko-KR" sz="1400" b="1" kern="100" dirty="0" err="1" smtClean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etc</a:t>
              </a:r>
              <a:r>
                <a:rPr lang="en-US" altLang="ko-KR" sz="1400" b="1" kern="100" dirty="0" smtClean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/</a:t>
              </a:r>
              <a:r>
                <a:rPr lang="en-US" altLang="ko-KR" sz="1400" b="1" kern="100" dirty="0" err="1" smtClean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bashrc</a:t>
              </a:r>
              <a:r>
                <a:rPr lang="ko-KR" altLang="en-US" sz="1400" b="1" kern="100" dirty="0" smtClean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파일 적용</a:t>
              </a:r>
              <a:endParaRPr lang="en-US" altLang="ko-KR" sz="14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104930" y="3716466"/>
              <a:ext cx="2034101" cy="4896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1400" b="1" kern="100" dirty="0" smtClean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alias </a:t>
              </a:r>
              <a:r>
                <a:rPr lang="ko-KR" altLang="en-US" sz="1400" b="1" kern="100" dirty="0" smtClean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적용</a:t>
              </a:r>
              <a:endParaRPr lang="en-US" altLang="ko-KR" sz="14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24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환경설정 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환경설정 파일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5639" y="3418728"/>
            <a:ext cx="86137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dirty="0">
                <a:latin typeface="+mn-ea"/>
              </a:rPr>
              <a:t>※ </a:t>
            </a:r>
            <a:r>
              <a:rPr lang="ko-KR" altLang="en-US" b="1" dirty="0" smtClean="0">
                <a:latin typeface="+mn-ea"/>
              </a:rPr>
              <a:t>시스템 </a:t>
            </a:r>
            <a:r>
              <a:rPr lang="ko-KR" altLang="en-US" b="1" dirty="0">
                <a:latin typeface="+mn-ea"/>
              </a:rPr>
              <a:t>환경설정 파일</a:t>
            </a:r>
            <a:r>
              <a:rPr lang="en-US" altLang="ko-KR" b="1" dirty="0">
                <a:latin typeface="+mn-ea"/>
              </a:rPr>
              <a:t>(1)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/</a:t>
            </a:r>
            <a:r>
              <a:rPr lang="en-US" altLang="ko-KR" b="1" dirty="0" err="1">
                <a:latin typeface="+mn-ea"/>
              </a:rPr>
              <a:t>etc</a:t>
            </a:r>
            <a:r>
              <a:rPr lang="en-US" altLang="ko-KR" b="1" dirty="0">
                <a:latin typeface="+mn-ea"/>
              </a:rPr>
              <a:t>/profile</a:t>
            </a:r>
            <a:endParaRPr lang="en-US" altLang="ko-KR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0213"/>
            <a:ext cx="8424936" cy="876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시스템에 로그인시 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shell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 수행되어 </a:t>
            </a:r>
            <a:r>
              <a:rPr lang="ko-KR" altLang="en-US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사용자별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사용 환경을 만들게 된다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이때 로그인 프로그램은 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shell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환경설정 파일인 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etc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/profile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부터 사용자의 환경변수를 읽어 들여 환경을 설정하게 된다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endParaRPr lang="en-US" altLang="ko-KR" sz="1200" b="1" kern="100" dirty="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이런 환경설정 파일에는 시스템 환경설정 파일과 사용자 환경설정 파일이 있다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2407" y="868891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※ </a:t>
            </a:r>
            <a:r>
              <a:rPr lang="ko-KR" altLang="en-US" b="1" dirty="0" smtClean="0">
                <a:latin typeface="+mn-ea"/>
              </a:rPr>
              <a:t>환경설정 </a:t>
            </a:r>
            <a:r>
              <a:rPr lang="ko-KR" altLang="en-US" b="1" dirty="0">
                <a:latin typeface="+mn-ea"/>
              </a:rPr>
              <a:t>파일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60019" y="3868947"/>
            <a:ext cx="8424936" cy="1031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리눅스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시스템에 로그인 하는 모든 사용자들은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/profile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의 환경 설정들이 적용된다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즉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/profile 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파일은 모든 사용자의 시스템 환경 설정 파일이다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시스템 관리자가 모든 사용자에게 공통적인 환경을 적용하고자 할 때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profil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에 설정하면 된다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profil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에 정의된 환경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:  PATH, USER, LOGNAME, MAIL, HOSTNAME, HISTSIZE, INPUTRC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0019" y="2206189"/>
            <a:ext cx="6120680" cy="64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dirty="0">
                <a:latin typeface="+mn-ea"/>
              </a:rPr>
              <a:t>※ </a:t>
            </a:r>
            <a:r>
              <a:rPr lang="ko-KR" altLang="en-US" sz="1200" b="1" dirty="0">
                <a:latin typeface="+mn-ea"/>
              </a:rPr>
              <a:t>시스템 환경설정 파일</a:t>
            </a:r>
            <a:r>
              <a:rPr lang="en-US" altLang="ko-KR" sz="1200" b="1" dirty="0">
                <a:latin typeface="+mn-ea"/>
              </a:rPr>
              <a:t> : /</a:t>
            </a:r>
            <a:r>
              <a:rPr lang="en-US" altLang="ko-KR" sz="1200" b="1" dirty="0" err="1">
                <a:latin typeface="+mn-ea"/>
              </a:rPr>
              <a:t>etc</a:t>
            </a:r>
            <a:r>
              <a:rPr lang="en-US" altLang="ko-KR" sz="1200" b="1" dirty="0">
                <a:latin typeface="+mn-ea"/>
              </a:rPr>
              <a:t>/profile , /</a:t>
            </a:r>
            <a:r>
              <a:rPr lang="en-US" altLang="ko-KR" sz="1200" b="1" dirty="0" err="1">
                <a:latin typeface="+mn-ea"/>
              </a:rPr>
              <a:t>etc</a:t>
            </a: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err="1">
                <a:latin typeface="+mn-ea"/>
              </a:rPr>
              <a:t>bashrc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등</a:t>
            </a:r>
            <a:endParaRPr lang="en-US" altLang="ko-KR" sz="1200" b="1" dirty="0">
              <a:latin typeface="+mn-ea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dirty="0">
                <a:latin typeface="+mn-ea"/>
              </a:rPr>
              <a:t>※ </a:t>
            </a:r>
            <a:r>
              <a:rPr lang="ko-KR" altLang="en-US" sz="1200" b="1" dirty="0">
                <a:latin typeface="+mn-ea"/>
              </a:rPr>
              <a:t>사용자 환경설정 파일</a:t>
            </a:r>
            <a:r>
              <a:rPr lang="en-US" altLang="ko-KR" sz="1200" b="1" dirty="0">
                <a:latin typeface="+mn-ea"/>
              </a:rPr>
              <a:t> : </a:t>
            </a:r>
            <a:r>
              <a:rPr lang="en-US" altLang="ko-KR" sz="1200" b="1" kern="100" dirty="0"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b="1" kern="100" dirty="0" err="1">
                <a:latin typeface="+mn-ea"/>
                <a:cs typeface="Times New Roman" panose="02020603050405020304" pitchFamily="18" charset="0"/>
              </a:rPr>
              <a:t>bash_profile</a:t>
            </a:r>
            <a:r>
              <a:rPr lang="en-US" altLang="ko-KR" sz="1200" b="1" kern="100" dirty="0">
                <a:latin typeface="+mn-ea"/>
                <a:cs typeface="Times New Roman" panose="02020603050405020304" pitchFamily="18" charset="0"/>
              </a:rPr>
              <a:t>,  .</a:t>
            </a:r>
            <a:r>
              <a:rPr lang="en-US" altLang="ko-KR" sz="1200" b="1" kern="100" dirty="0" err="1">
                <a:latin typeface="+mn-ea"/>
                <a:cs typeface="Times New Roman" panose="02020603050405020304" pitchFamily="18" charset="0"/>
              </a:rPr>
              <a:t>bashrc</a:t>
            </a:r>
            <a:r>
              <a:rPr lang="en-US" altLang="ko-KR" sz="1200" b="1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>
                <a:latin typeface="+mn-ea"/>
                <a:cs typeface="Times New Roman" panose="02020603050405020304" pitchFamily="18" charset="0"/>
              </a:rPr>
              <a:t>등</a:t>
            </a:r>
            <a:endParaRPr lang="en-US" altLang="ko-KR" sz="1200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536" y="5240717"/>
            <a:ext cx="86137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dirty="0">
                <a:latin typeface="+mn-ea"/>
              </a:rPr>
              <a:t>※ </a:t>
            </a:r>
            <a:r>
              <a:rPr lang="ko-KR" altLang="en-US" b="1" dirty="0">
                <a:latin typeface="+mn-ea"/>
              </a:rPr>
              <a:t>시스템 환경설정 파일</a:t>
            </a:r>
            <a:r>
              <a:rPr lang="en-US" altLang="ko-KR" b="1" dirty="0">
                <a:latin typeface="+mn-ea"/>
              </a:rPr>
              <a:t>(2)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/</a:t>
            </a:r>
            <a:r>
              <a:rPr lang="en-US" altLang="ko-KR" b="1" dirty="0" err="1">
                <a:latin typeface="+mn-ea"/>
              </a:rPr>
              <a:t>etc</a:t>
            </a:r>
            <a:r>
              <a:rPr lang="en-US" altLang="ko-KR" b="1" dirty="0">
                <a:latin typeface="+mn-ea"/>
              </a:rPr>
              <a:t>/</a:t>
            </a:r>
            <a:r>
              <a:rPr lang="en-US" altLang="ko-KR" b="1" dirty="0" err="1">
                <a:latin typeface="+mn-ea"/>
              </a:rPr>
              <a:t>bashrc</a:t>
            </a:r>
            <a:endParaRPr lang="en-US" altLang="ko-KR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399" y="5687472"/>
            <a:ext cx="8424936" cy="475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/profile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과 마찬가지로 시스템의 모든 사용자에게 공통적으로 적용되는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alias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와 함수들을 설정한 파일</a:t>
            </a:r>
            <a:endParaRPr lang="en-US" altLang="ko-KR" sz="12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1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환경설정 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환경설정 파일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570" y="873889"/>
            <a:ext cx="86137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dirty="0">
                <a:latin typeface="+mn-ea"/>
              </a:rPr>
              <a:t>※ </a:t>
            </a:r>
            <a:r>
              <a:rPr lang="ko-KR" altLang="en-US" b="1" dirty="0" smtClean="0">
                <a:latin typeface="+mn-ea"/>
              </a:rPr>
              <a:t>시스템 </a:t>
            </a:r>
            <a:r>
              <a:rPr lang="ko-KR" altLang="en-US" b="1" dirty="0">
                <a:latin typeface="+mn-ea"/>
              </a:rPr>
              <a:t>환경설정 파일</a:t>
            </a:r>
            <a:r>
              <a:rPr lang="en-US" altLang="ko-KR" b="1" dirty="0">
                <a:latin typeface="+mn-ea"/>
              </a:rPr>
              <a:t>(1)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/</a:t>
            </a:r>
            <a:r>
              <a:rPr lang="en-US" altLang="ko-KR" b="1" dirty="0" err="1">
                <a:latin typeface="+mn-ea"/>
              </a:rPr>
              <a:t>etc</a:t>
            </a:r>
            <a:r>
              <a:rPr lang="en-US" altLang="ko-KR" b="1" dirty="0">
                <a:latin typeface="+mn-ea"/>
              </a:rPr>
              <a:t>/profile</a:t>
            </a:r>
            <a:endParaRPr lang="en-US" altLang="ko-KR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306" y="1284771"/>
            <a:ext cx="7704635" cy="475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시스템 사용자의 기본적인 명령어 경로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(PATH)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설정</a:t>
            </a:r>
            <a:endParaRPr lang="en-US" altLang="ko-KR" sz="12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6984333" cy="399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9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환경설정 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환경설정 파일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512" y="833810"/>
            <a:ext cx="86137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dirty="0">
                <a:latin typeface="+mn-ea"/>
              </a:rPr>
              <a:t>※ </a:t>
            </a:r>
            <a:r>
              <a:rPr lang="ko-KR" altLang="en-US" b="1" dirty="0" smtClean="0">
                <a:latin typeface="+mn-ea"/>
              </a:rPr>
              <a:t>시스템 </a:t>
            </a:r>
            <a:r>
              <a:rPr lang="ko-KR" altLang="en-US" b="1" dirty="0">
                <a:latin typeface="+mn-ea"/>
              </a:rPr>
              <a:t>환경설정 파일</a:t>
            </a:r>
            <a:r>
              <a:rPr lang="en-US" altLang="ko-KR" b="1" dirty="0">
                <a:latin typeface="+mn-ea"/>
              </a:rPr>
              <a:t>(1)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/</a:t>
            </a:r>
            <a:r>
              <a:rPr lang="en-US" altLang="ko-KR" b="1" dirty="0" err="1">
                <a:latin typeface="+mn-ea"/>
              </a:rPr>
              <a:t>etc</a:t>
            </a:r>
            <a:r>
              <a:rPr lang="en-US" altLang="ko-KR" b="1" dirty="0">
                <a:latin typeface="+mn-ea"/>
              </a:rPr>
              <a:t>/profile</a:t>
            </a:r>
            <a:endParaRPr lang="en-US" altLang="ko-KR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74194" y="2954514"/>
            <a:ext cx="3548110" cy="1332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USER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변수에 해당 사용자의 사용자명 저장</a:t>
            </a:r>
            <a:endParaRPr lang="en-US" altLang="ko-KR" sz="1200" b="1" kern="1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LOGNAME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변수에 해당 사용자의 사용자명 저장</a:t>
            </a:r>
            <a:endParaRPr lang="en-US" altLang="ko-KR" sz="1200" b="1" kern="1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MAIL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변수에 사용자의 메일 저장 경로 저장</a:t>
            </a:r>
            <a:endParaRPr lang="en-US" altLang="ko-KR" sz="12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80392"/>
            <a:ext cx="5328592" cy="306394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79512" y="4941167"/>
            <a:ext cx="6648093" cy="625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HOSTNAME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변수에 시스템의 호스트네임 저장</a:t>
            </a:r>
            <a:endParaRPr lang="en-US" altLang="ko-KR" sz="1200" b="1" kern="1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HISTSIZE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변수에 </a:t>
            </a:r>
            <a:r>
              <a:rPr lang="ko-KR" altLang="en-US" sz="1200" b="1" kern="1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히스토리파일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(.</a:t>
            </a:r>
            <a:r>
              <a:rPr lang="en-US" altLang="ko-KR" sz="1200" b="1" kern="1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bash_history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)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에 저장될 최대 개수 지정</a:t>
            </a:r>
            <a:endParaRPr lang="en-US" altLang="ko-KR" sz="12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593688"/>
            <a:ext cx="668748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환경설정 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환경설정 파일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570" y="873889"/>
            <a:ext cx="86137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dirty="0">
                <a:latin typeface="+mn-ea"/>
              </a:rPr>
              <a:t>※ </a:t>
            </a:r>
            <a:r>
              <a:rPr lang="ko-KR" altLang="en-US" b="1" dirty="0" smtClean="0">
                <a:latin typeface="+mn-ea"/>
              </a:rPr>
              <a:t>시스템 </a:t>
            </a:r>
            <a:r>
              <a:rPr lang="ko-KR" altLang="en-US" b="1" dirty="0">
                <a:latin typeface="+mn-ea"/>
              </a:rPr>
              <a:t>환경설정 파일</a:t>
            </a:r>
            <a:r>
              <a:rPr lang="en-US" altLang="ko-KR" b="1" dirty="0">
                <a:latin typeface="+mn-ea"/>
              </a:rPr>
              <a:t>(1)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/</a:t>
            </a:r>
            <a:r>
              <a:rPr lang="en-US" altLang="ko-KR" b="1" dirty="0" err="1">
                <a:latin typeface="+mn-ea"/>
              </a:rPr>
              <a:t>etc</a:t>
            </a:r>
            <a:r>
              <a:rPr lang="en-US" altLang="ko-KR" b="1" dirty="0">
                <a:latin typeface="+mn-ea"/>
              </a:rPr>
              <a:t>/profile</a:t>
            </a:r>
            <a:endParaRPr lang="en-US" altLang="ko-KR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2672" y="1262891"/>
            <a:ext cx="7457680" cy="70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환경설정을 위한 초기파일 로딩</a:t>
            </a:r>
            <a:endParaRPr lang="en-US" altLang="ko-KR" sz="1200" b="1" kern="1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시스템 사용자에게 적용할 기본 </a:t>
            </a:r>
            <a:r>
              <a:rPr lang="en-US" altLang="ko-KR" sz="1200" b="1" kern="1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umask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값 설정</a:t>
            </a:r>
            <a:endParaRPr lang="en-US" altLang="ko-KR" sz="12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0" y="2006088"/>
            <a:ext cx="7491480" cy="43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5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환경설정 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환경설정 파일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5631" y="732079"/>
            <a:ext cx="8613759" cy="38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dirty="0">
                <a:latin typeface="+mn-ea"/>
              </a:rPr>
              <a:t>※ </a:t>
            </a:r>
            <a:r>
              <a:rPr lang="ko-KR" altLang="en-US" b="1" dirty="0" smtClean="0">
                <a:latin typeface="+mn-ea"/>
              </a:rPr>
              <a:t>시스템 </a:t>
            </a:r>
            <a:r>
              <a:rPr lang="ko-KR" altLang="en-US" b="1" dirty="0">
                <a:latin typeface="+mn-ea"/>
              </a:rPr>
              <a:t>환경설정 파일</a:t>
            </a:r>
            <a:r>
              <a:rPr lang="en-US" altLang="ko-KR" b="1" dirty="0" smtClean="0">
                <a:latin typeface="+mn-ea"/>
              </a:rPr>
              <a:t>(2)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/</a:t>
            </a:r>
            <a:r>
              <a:rPr lang="en-US" altLang="ko-KR" b="1" dirty="0" err="1">
                <a:latin typeface="+mn-ea"/>
              </a:rPr>
              <a:t>etc</a:t>
            </a:r>
            <a:r>
              <a:rPr lang="en-US" altLang="ko-KR" b="1" dirty="0">
                <a:latin typeface="+mn-ea"/>
              </a:rPr>
              <a:t>/</a:t>
            </a:r>
            <a:r>
              <a:rPr lang="en-US" altLang="ko-KR" b="1" dirty="0" err="1">
                <a:latin typeface="+mn-ea"/>
              </a:rPr>
              <a:t>bashrc</a:t>
            </a:r>
            <a:endParaRPr lang="en-US" altLang="ko-KR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5631" y="1138560"/>
            <a:ext cx="2717254" cy="475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시스템 사용자의 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PS1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환경변수 및 기본적인 </a:t>
            </a:r>
            <a:r>
              <a:rPr lang="ko-KR" altLang="en-US" sz="1200" b="1" kern="1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쉘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프롬프트 형식 설정</a:t>
            </a:r>
            <a:endParaRPr lang="en-US" altLang="ko-KR" sz="12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19" y="1123302"/>
            <a:ext cx="6085692" cy="522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325183" y="3525388"/>
              <a:ext cx="3725386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latin typeface="+mn-ea"/>
                </a:rPr>
                <a:t>사용자 환경설정 파일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058396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84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380312" y="6453336"/>
            <a:ext cx="1327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사용자 환경설정 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556183" y="329329"/>
            <a:ext cx="2660629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사용자 환경설정 파일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1940" y="3541274"/>
            <a:ext cx="86137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dirty="0">
                <a:latin typeface="+mn-ea"/>
              </a:rPr>
              <a:t>※ </a:t>
            </a:r>
            <a:r>
              <a:rPr lang="ko-KR" altLang="en-US" b="1" dirty="0" smtClean="0">
                <a:latin typeface="+mn-ea"/>
              </a:rPr>
              <a:t>사용자 </a:t>
            </a:r>
            <a:r>
              <a:rPr lang="ko-KR" altLang="en-US" b="1" dirty="0">
                <a:latin typeface="+mn-ea"/>
              </a:rPr>
              <a:t>환경설정 파일</a:t>
            </a:r>
            <a:r>
              <a:rPr lang="en-US" altLang="ko-KR" b="1" dirty="0">
                <a:latin typeface="+mn-ea"/>
              </a:rPr>
              <a:t>(1)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 .</a:t>
            </a:r>
            <a:r>
              <a:rPr lang="en-US" altLang="ko-KR" b="1" dirty="0" err="1">
                <a:latin typeface="+mn-ea"/>
              </a:rPr>
              <a:t>bash_profile</a:t>
            </a:r>
            <a:endParaRPr lang="en-US" altLang="ko-KR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0214"/>
            <a:ext cx="8424936" cy="557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환경설정 파일은 사용자의 홈 디렉터리에 포함되어 있다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일반적인 사용자 계정들은 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etc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skel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디렉터리에서 홈 디렉터리로 복사되어 지며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 .</a:t>
            </a:r>
            <a:r>
              <a:rPr lang="en-US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bash_logout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 .</a:t>
            </a:r>
            <a:r>
              <a:rPr lang="en-US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bash_profile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 .</a:t>
            </a:r>
            <a:r>
              <a:rPr lang="en-US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bashrc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등이 있다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3371" y="840825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※ </a:t>
            </a:r>
            <a:r>
              <a:rPr lang="ko-KR" altLang="en-US" b="1" dirty="0" smtClean="0">
                <a:latin typeface="+mn-ea"/>
              </a:rPr>
              <a:t>사용자 환경설정 </a:t>
            </a:r>
            <a:r>
              <a:rPr lang="ko-KR" altLang="en-US" b="1" dirty="0">
                <a:latin typeface="+mn-ea"/>
              </a:rPr>
              <a:t>파일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6320" y="3991494"/>
            <a:ext cx="8424936" cy="619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bash_profile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파일은 각 사용자의 홈 디렉터리에 존재하며 사용자가 로그인시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/profile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의 설정을 적용한 후 </a:t>
            </a:r>
            <a:r>
              <a:rPr lang="ko-KR" altLang="en-US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사용자별로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적용되는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shell 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환경설정 파일</a:t>
            </a:r>
            <a:endParaRPr lang="en-US" altLang="ko-KR" sz="12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076" y="2078229"/>
            <a:ext cx="6120680" cy="64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dirty="0">
                <a:latin typeface="+mn-ea"/>
              </a:rPr>
              <a:t>※ </a:t>
            </a:r>
            <a:r>
              <a:rPr lang="ko-KR" altLang="en-US" sz="1200" b="1" dirty="0">
                <a:latin typeface="+mn-ea"/>
              </a:rPr>
              <a:t>시스템 환경설정 파일</a:t>
            </a:r>
            <a:r>
              <a:rPr lang="en-US" altLang="ko-KR" sz="1200" b="1" dirty="0">
                <a:latin typeface="+mn-ea"/>
              </a:rPr>
              <a:t> : /</a:t>
            </a:r>
            <a:r>
              <a:rPr lang="en-US" altLang="ko-KR" sz="1200" b="1" dirty="0" err="1">
                <a:latin typeface="+mn-ea"/>
              </a:rPr>
              <a:t>etc</a:t>
            </a:r>
            <a:r>
              <a:rPr lang="en-US" altLang="ko-KR" sz="1200" b="1" dirty="0">
                <a:latin typeface="+mn-ea"/>
              </a:rPr>
              <a:t>/profile , /</a:t>
            </a:r>
            <a:r>
              <a:rPr lang="en-US" altLang="ko-KR" sz="1200" b="1" dirty="0" err="1">
                <a:latin typeface="+mn-ea"/>
              </a:rPr>
              <a:t>etc</a:t>
            </a: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err="1">
                <a:latin typeface="+mn-ea"/>
              </a:rPr>
              <a:t>bashrc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등</a:t>
            </a:r>
            <a:endParaRPr lang="en-US" altLang="ko-KR" sz="1200" b="1" dirty="0">
              <a:latin typeface="+mn-ea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dirty="0">
                <a:latin typeface="+mn-ea"/>
              </a:rPr>
              <a:t>※ </a:t>
            </a:r>
            <a:r>
              <a:rPr lang="ko-KR" altLang="en-US" sz="1200" b="1" dirty="0">
                <a:latin typeface="+mn-ea"/>
              </a:rPr>
              <a:t>사용자 환경설정 파일</a:t>
            </a:r>
            <a:r>
              <a:rPr lang="en-US" altLang="ko-KR" sz="1200" b="1" dirty="0">
                <a:latin typeface="+mn-ea"/>
              </a:rPr>
              <a:t> : </a:t>
            </a:r>
            <a:r>
              <a:rPr lang="en-US" altLang="ko-KR" sz="1200" b="1" kern="100" dirty="0"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b="1" kern="100" dirty="0" err="1">
                <a:latin typeface="+mn-ea"/>
                <a:cs typeface="Times New Roman" panose="02020603050405020304" pitchFamily="18" charset="0"/>
              </a:rPr>
              <a:t>bash_profile</a:t>
            </a:r>
            <a:r>
              <a:rPr lang="en-US" altLang="ko-KR" sz="1200" b="1" kern="100" dirty="0">
                <a:latin typeface="+mn-ea"/>
                <a:cs typeface="Times New Roman" panose="02020603050405020304" pitchFamily="18" charset="0"/>
              </a:rPr>
              <a:t>,  .</a:t>
            </a:r>
            <a:r>
              <a:rPr lang="en-US" altLang="ko-KR" sz="1200" b="1" kern="100" dirty="0" err="1">
                <a:latin typeface="+mn-ea"/>
                <a:cs typeface="Times New Roman" panose="02020603050405020304" pitchFamily="18" charset="0"/>
              </a:rPr>
              <a:t>bashrc</a:t>
            </a:r>
            <a:r>
              <a:rPr lang="en-US" altLang="ko-KR" sz="1200" b="1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>
                <a:latin typeface="+mn-ea"/>
                <a:cs typeface="Times New Roman" panose="02020603050405020304" pitchFamily="18" charset="0"/>
              </a:rPr>
              <a:t>등</a:t>
            </a:r>
            <a:endParaRPr lang="en-US" altLang="ko-KR" sz="1200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679" y="4986202"/>
            <a:ext cx="86137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dirty="0">
                <a:latin typeface="+mn-ea"/>
              </a:rPr>
              <a:t>※  </a:t>
            </a:r>
            <a:r>
              <a:rPr lang="ko-KR" altLang="en-US" b="1" dirty="0">
                <a:latin typeface="+mn-ea"/>
              </a:rPr>
              <a:t>사용자 </a:t>
            </a:r>
            <a:r>
              <a:rPr lang="ko-KR" altLang="en-US" b="1" dirty="0" smtClean="0">
                <a:latin typeface="+mn-ea"/>
              </a:rPr>
              <a:t>환경설정 </a:t>
            </a:r>
            <a:r>
              <a:rPr lang="ko-KR" altLang="en-US" b="1" dirty="0">
                <a:latin typeface="+mn-ea"/>
              </a:rPr>
              <a:t>파일</a:t>
            </a:r>
            <a:r>
              <a:rPr lang="en-US" altLang="ko-KR" b="1" dirty="0">
                <a:latin typeface="+mn-ea"/>
              </a:rPr>
              <a:t>(2)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 .</a:t>
            </a:r>
            <a:r>
              <a:rPr lang="en-US" altLang="ko-KR" b="1" dirty="0" err="1">
                <a:latin typeface="+mn-ea"/>
              </a:rPr>
              <a:t>bashrc</a:t>
            </a:r>
            <a:endParaRPr lang="en-US" altLang="ko-KR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4430" y="5449733"/>
            <a:ext cx="8424936" cy="568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bashrc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파일은 각 사용자의 홈 디렉터리에 존재하며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/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/profile, $HOME/.profile 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이 적용된 후 로그인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shell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인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bash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인 사용자들에게만 적용되는 파일들로 이 파일에는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alias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와 함수들을 설정하기 위해 사용된다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82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380312" y="6453336"/>
            <a:ext cx="1327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사용자 환경설정 파일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556183" y="329329"/>
            <a:ext cx="2660629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사용자 환경설정 파일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3171" y="885276"/>
            <a:ext cx="626809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dirty="0">
                <a:latin typeface="+mn-ea"/>
              </a:rPr>
              <a:t>※ </a:t>
            </a:r>
            <a:r>
              <a:rPr lang="ko-KR" altLang="en-US" b="1" dirty="0">
                <a:latin typeface="+mn-ea"/>
              </a:rPr>
              <a:t>사용자 </a:t>
            </a:r>
            <a:r>
              <a:rPr lang="ko-KR" altLang="en-US" b="1" dirty="0" smtClean="0">
                <a:latin typeface="+mn-ea"/>
              </a:rPr>
              <a:t>환경설정 </a:t>
            </a:r>
            <a:r>
              <a:rPr lang="ko-KR" altLang="en-US" b="1" dirty="0">
                <a:latin typeface="+mn-ea"/>
              </a:rPr>
              <a:t>파일</a:t>
            </a:r>
            <a:r>
              <a:rPr lang="en-US" altLang="ko-KR" b="1" dirty="0">
                <a:latin typeface="+mn-ea"/>
              </a:rPr>
              <a:t>(1)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 .</a:t>
            </a:r>
            <a:r>
              <a:rPr lang="en-US" altLang="ko-KR" b="1" dirty="0" err="1">
                <a:latin typeface="+mn-ea"/>
              </a:rPr>
              <a:t>bash_profile</a:t>
            </a:r>
            <a:endParaRPr lang="en-US" altLang="ko-KR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7699" y="1383323"/>
            <a:ext cx="8189909" cy="638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bash_profile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파일은 각 사용자의 홈 디렉터리에 존재하며 사용자가 로그인시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ko-KR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/profile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의 설정을 적용한 후 </a:t>
            </a:r>
            <a:r>
              <a:rPr lang="ko-KR" altLang="en-US" sz="1200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사용자별로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적용되는 </a:t>
            </a:r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shell 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환경설정 파일</a:t>
            </a:r>
            <a:endParaRPr lang="en-US" altLang="ko-KR" sz="12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3489" y="2136532"/>
            <a:ext cx="8189909" cy="4181624"/>
            <a:chOff x="342531" y="2348880"/>
            <a:chExt cx="7830643" cy="395342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31" y="2348880"/>
              <a:ext cx="7830643" cy="3953427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5576" y="2996952"/>
              <a:ext cx="4824536" cy="13681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endPara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11099" y="3218054"/>
              <a:ext cx="2462075" cy="8590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1400" b="1" kern="100" dirty="0" smtClean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사용자의 홈 </a:t>
              </a:r>
              <a:endParaRPr lang="en-US" altLang="ko-KR" sz="14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1400" b="1" kern="100" dirty="0" smtClean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디렉터리의 </a:t>
              </a:r>
              <a:r>
                <a:rPr lang="en-US" altLang="ko-KR" sz="1400" b="1" kern="100" dirty="0" smtClean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.bash</a:t>
              </a:r>
              <a:r>
                <a:rPr lang="ko-KR" altLang="en-US" sz="1400" b="1" kern="100" dirty="0" smtClean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파일 적용</a:t>
              </a:r>
              <a:endParaRPr lang="en-US" altLang="ko-KR" sz="14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4544" y="5229200"/>
              <a:ext cx="3191392" cy="10397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endPara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35036" y="5517596"/>
              <a:ext cx="2303276" cy="462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1400" b="1" kern="100" dirty="0" smtClean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사용자의 </a:t>
              </a:r>
              <a:r>
                <a:rPr lang="en-US" altLang="ko-KR" sz="1400" b="1" kern="100" dirty="0" smtClean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PATH </a:t>
              </a:r>
              <a:r>
                <a:rPr lang="ko-KR" altLang="en-US" sz="1400" b="1" kern="100" dirty="0" smtClean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추가 설정</a:t>
              </a:r>
              <a:endParaRPr lang="en-US" altLang="ko-KR" sz="14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238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535</Words>
  <Application>Microsoft Office PowerPoint</Application>
  <PresentationFormat>화면 슬라이드 쇼(4:3)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156</cp:revision>
  <dcterms:created xsi:type="dcterms:W3CDTF">2018-08-02T13:04:12Z</dcterms:created>
  <dcterms:modified xsi:type="dcterms:W3CDTF">2019-11-10T03:22:53Z</dcterms:modified>
</cp:coreProperties>
</file>