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00" r:id="rId2"/>
    <p:sldId id="301" r:id="rId3"/>
    <p:sldId id="302" r:id="rId4"/>
    <p:sldId id="303" r:id="rId5"/>
    <p:sldId id="304" r:id="rId6"/>
    <p:sldId id="305" r:id="rId7"/>
    <p:sldId id="324" r:id="rId8"/>
    <p:sldId id="331" r:id="rId9"/>
    <p:sldId id="307" r:id="rId10"/>
    <p:sldId id="309" r:id="rId11"/>
    <p:sldId id="308" r:id="rId12"/>
    <p:sldId id="310" r:id="rId13"/>
    <p:sldId id="311" r:id="rId14"/>
    <p:sldId id="325" r:id="rId15"/>
    <p:sldId id="313" r:id="rId16"/>
    <p:sldId id="326" r:id="rId17"/>
    <p:sldId id="327" r:id="rId18"/>
    <p:sldId id="312" r:id="rId19"/>
    <p:sldId id="315" r:id="rId20"/>
    <p:sldId id="316" r:id="rId21"/>
    <p:sldId id="317" r:id="rId22"/>
    <p:sldId id="319" r:id="rId23"/>
    <p:sldId id="328" r:id="rId24"/>
    <p:sldId id="332" r:id="rId25"/>
    <p:sldId id="333" r:id="rId26"/>
    <p:sldId id="329" r:id="rId27"/>
    <p:sldId id="330" r:id="rId28"/>
    <p:sldId id="320" r:id="rId29"/>
    <p:sldId id="318" r:id="rId30"/>
    <p:sldId id="314" r:id="rId31"/>
    <p:sldId id="334" r:id="rId32"/>
    <p:sldId id="323" r:id="rId33"/>
    <p:sldId id="336" r:id="rId34"/>
    <p:sldId id="335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6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641244" y="3525388"/>
              <a:ext cx="3409324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파티션 및 </a:t>
              </a:r>
              <a:r>
                <a:rPr lang="ko-KR" altLang="en-US" sz="2400" b="1" dirty="0" err="1" smtClean="0">
                  <a:latin typeface="+mn-ea"/>
                </a:rPr>
                <a:t>마운트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32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1.</a:t>
            </a:r>
            <a:r>
              <a:rPr lang="ko-KR" altLang="en-US" sz="2000" b="1" dirty="0">
                <a:latin typeface="+mn-ea"/>
              </a:rPr>
              <a:t>파티션 나누기</a:t>
            </a:r>
          </a:p>
        </p:txBody>
      </p:sp>
      <p:pic>
        <p:nvPicPr>
          <p:cNvPr id="8194" name="Picture 2" descr="C:\Users\itbank\Desktop\하드추가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606" y="908721"/>
            <a:ext cx="6427016" cy="52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4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1.</a:t>
            </a:r>
            <a:r>
              <a:rPr lang="ko-KR" altLang="en-US" sz="2000" b="1" dirty="0">
                <a:latin typeface="+mn-ea"/>
              </a:rPr>
              <a:t>파티션 나누기</a:t>
            </a:r>
          </a:p>
        </p:txBody>
      </p:sp>
      <p:pic>
        <p:nvPicPr>
          <p:cNvPr id="7171" name="Picture 3" descr="C:\Users\itbank\Desktop\하드추가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64" y="1196752"/>
            <a:ext cx="8042244" cy="417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4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1.</a:t>
            </a:r>
            <a:r>
              <a:rPr lang="ko-KR" altLang="en-US" sz="2000" b="1" dirty="0">
                <a:latin typeface="+mn-ea"/>
              </a:rPr>
              <a:t>파티션 나누기</a:t>
            </a:r>
          </a:p>
        </p:txBody>
      </p:sp>
      <p:pic>
        <p:nvPicPr>
          <p:cNvPr id="9218" name="Picture 2" descr="C:\Users\itbank\Desktop\하드추가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995363"/>
            <a:ext cx="6954837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4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1.</a:t>
            </a:r>
            <a:r>
              <a:rPr lang="ko-KR" altLang="en-US" sz="2000" b="1" dirty="0">
                <a:latin typeface="+mn-ea"/>
              </a:rPr>
              <a:t>파티션 나누기</a:t>
            </a:r>
          </a:p>
        </p:txBody>
      </p:sp>
      <p:pic>
        <p:nvPicPr>
          <p:cNvPr id="10242" name="Picture 2" descr="C:\Users\itbank\Desktop\하드추가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87" y="1412776"/>
            <a:ext cx="7982981" cy="459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4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1.</a:t>
            </a:r>
            <a:r>
              <a:rPr lang="ko-KR" altLang="en-US" sz="2000" b="1" dirty="0">
                <a:latin typeface="+mn-ea"/>
              </a:rPr>
              <a:t>파티션 나누기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488832" cy="464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5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1.</a:t>
            </a:r>
            <a:r>
              <a:rPr lang="ko-KR" altLang="en-US" sz="2000" b="1" dirty="0">
                <a:latin typeface="+mn-ea"/>
              </a:rPr>
              <a:t>파티션 나누기</a:t>
            </a:r>
          </a:p>
        </p:txBody>
      </p:sp>
      <p:pic>
        <p:nvPicPr>
          <p:cNvPr id="12290" name="Picture 2" descr="C:\Users\itbank\Desktop\하드추가\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24" y="1052736"/>
            <a:ext cx="7180372" cy="48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9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641244" y="3525388"/>
              <a:ext cx="3409324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2.</a:t>
              </a:r>
              <a:r>
                <a:rPr lang="ko-KR" altLang="en-US" sz="2400" b="1" dirty="0" smtClean="0">
                  <a:latin typeface="+mn-ea"/>
                </a:rPr>
                <a:t>파일 시</a:t>
              </a:r>
              <a:r>
                <a:rPr lang="ko-KR" altLang="en-US" sz="2400" b="1" dirty="0">
                  <a:latin typeface="+mn-ea"/>
                </a:rPr>
                <a:t>스</a:t>
              </a:r>
              <a:r>
                <a:rPr lang="ko-KR" altLang="en-US" sz="2400" b="1" dirty="0" smtClean="0">
                  <a:latin typeface="+mn-ea"/>
                </a:rPr>
                <a:t>템 </a:t>
              </a:r>
              <a:r>
                <a:rPr lang="ko-KR" altLang="en-US" sz="2400" b="1" dirty="0" err="1" smtClean="0">
                  <a:latin typeface="+mn-ea"/>
                </a:rPr>
                <a:t>포멧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804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r>
              <a:rPr lang="en-US" altLang="ko-KR" sz="2000" b="1" dirty="0" smtClean="0"/>
              <a:t>2.</a:t>
            </a:r>
            <a:r>
              <a:rPr lang="ko-KR" altLang="en-US" sz="2000" b="1" dirty="0" smtClean="0"/>
              <a:t>파일 </a:t>
            </a:r>
            <a:r>
              <a:rPr lang="ko-KR" altLang="en-US" sz="2000" b="1" dirty="0"/>
              <a:t>시스템 </a:t>
            </a:r>
            <a:r>
              <a:rPr lang="ko-KR" altLang="en-US" sz="2000" b="1" dirty="0" err="1"/>
              <a:t>포멧</a:t>
            </a:r>
            <a:endParaRPr lang="en-US" altLang="ko-KR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00196" y="1124743"/>
            <a:ext cx="892744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※ </a:t>
            </a:r>
            <a:r>
              <a:rPr lang="ko-KR" altLang="en-US" sz="1500" b="1" dirty="0" smtClean="0"/>
              <a:t>파일 </a:t>
            </a:r>
            <a:r>
              <a:rPr lang="ko-KR" altLang="en-US" sz="1500" b="1" dirty="0"/>
              <a:t>시스템 </a:t>
            </a:r>
            <a:r>
              <a:rPr lang="ko-KR" altLang="en-US" sz="1500" b="1" dirty="0" err="1" smtClean="0"/>
              <a:t>포멧</a:t>
            </a:r>
            <a:endParaRPr lang="en-US" altLang="ko-KR" sz="1500" b="1" dirty="0" smtClean="0"/>
          </a:p>
          <a:p>
            <a:endParaRPr lang="ko-KR" altLang="en-US" sz="1500" dirty="0"/>
          </a:p>
          <a:p>
            <a:r>
              <a:rPr lang="en-US" altLang="ko-KR" sz="1500" dirty="0" err="1"/>
              <a:t>mkfs</a:t>
            </a:r>
            <a:r>
              <a:rPr lang="en-US" altLang="ko-KR" sz="1500" dirty="0"/>
              <a:t>	</a:t>
            </a:r>
            <a:r>
              <a:rPr lang="ko-KR" altLang="en-US" sz="1500" dirty="0"/>
              <a:t>원하는 파일 시스템을 포맷한다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 err="1"/>
              <a:t>mkfs</a:t>
            </a:r>
            <a:r>
              <a:rPr lang="en-US" altLang="ko-KR" sz="1500" dirty="0"/>
              <a:t> </a:t>
            </a:r>
            <a:r>
              <a:rPr lang="ko-KR" altLang="en-US" sz="1500" dirty="0"/>
              <a:t>를 이용하여 </a:t>
            </a:r>
            <a:r>
              <a:rPr lang="en-US" altLang="ko-KR" sz="1500" dirty="0"/>
              <a:t>ext4 </a:t>
            </a:r>
            <a:r>
              <a:rPr lang="ko-KR" altLang="en-US" sz="1500" dirty="0"/>
              <a:t>파일 </a:t>
            </a:r>
            <a:r>
              <a:rPr lang="ko-KR" altLang="en-US" sz="1500" dirty="0" smtClean="0"/>
              <a:t>시스템으로 </a:t>
            </a:r>
            <a:r>
              <a:rPr lang="ko-KR" altLang="en-US" sz="1500" dirty="0" err="1" smtClean="0"/>
              <a:t>포멧</a:t>
            </a:r>
            <a:endParaRPr lang="en-US" altLang="ko-KR" sz="1500" dirty="0" smtClean="0"/>
          </a:p>
          <a:p>
            <a:endParaRPr lang="ko-KR" altLang="en-US" sz="1500" dirty="0"/>
          </a:p>
          <a:p>
            <a:r>
              <a:rPr lang="en-US" altLang="ko-KR" sz="1500" dirty="0" err="1"/>
              <a:t>mkfs</a:t>
            </a:r>
            <a:r>
              <a:rPr lang="en-US" altLang="ko-KR" sz="1500" dirty="0"/>
              <a:t> -t ext4 /</a:t>
            </a:r>
            <a:r>
              <a:rPr lang="en-US" altLang="ko-KR" sz="1500" dirty="0" err="1"/>
              <a:t>dev</a:t>
            </a:r>
            <a:r>
              <a:rPr lang="en-US" altLang="ko-KR" sz="1500" dirty="0"/>
              <a:t>/sdb1	 // -t </a:t>
            </a:r>
            <a:r>
              <a:rPr lang="ko-KR" altLang="en-US" sz="1500" dirty="0"/>
              <a:t>옵션생략가능 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리눅스</a:t>
            </a:r>
            <a:r>
              <a:rPr lang="ko-KR" altLang="en-US" sz="1500" dirty="0"/>
              <a:t> 전용명령어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 smtClean="0"/>
              <a:t>=mkfs.ext4 </a:t>
            </a:r>
            <a:r>
              <a:rPr lang="en-US" altLang="ko-KR" sz="1500" dirty="0"/>
              <a:t>/</a:t>
            </a:r>
            <a:r>
              <a:rPr lang="en-US" altLang="ko-KR" sz="1500" dirty="0" err="1" smtClean="0"/>
              <a:t>dev</a:t>
            </a:r>
            <a:r>
              <a:rPr lang="en-US" altLang="ko-KR" sz="1500" dirty="0" smtClean="0"/>
              <a:t>/sdb1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포맷 </a:t>
            </a:r>
            <a:r>
              <a:rPr lang="ko-KR" altLang="en-US" sz="1500" dirty="0" err="1" smtClean="0"/>
              <a:t>했을때</a:t>
            </a:r>
            <a:r>
              <a:rPr lang="en-US" altLang="ko-KR" sz="1500" dirty="0" smtClean="0"/>
              <a:t>,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Writing </a:t>
            </a:r>
            <a:r>
              <a:rPr lang="en-US" altLang="ko-KR" sz="1500" dirty="0" err="1" smtClean="0"/>
              <a:t>inode</a:t>
            </a:r>
            <a:r>
              <a:rPr lang="en-US" altLang="ko-KR" sz="1500" dirty="0" smtClean="0"/>
              <a:t> tables  </a:t>
            </a:r>
            <a:r>
              <a:rPr lang="en-US" altLang="ko-KR" sz="1500" dirty="0"/>
              <a:t>: </a:t>
            </a:r>
            <a:r>
              <a:rPr lang="en-US" altLang="ko-KR" sz="1500" b="1" dirty="0">
                <a:solidFill>
                  <a:srgbClr val="FF0000"/>
                </a:solidFill>
              </a:rPr>
              <a:t>done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					// </a:t>
            </a:r>
            <a:r>
              <a:rPr lang="ko-KR" altLang="en-US" sz="1500" dirty="0"/>
              <a:t>자료구조에 </a:t>
            </a:r>
            <a:r>
              <a:rPr lang="ko-KR" altLang="en-US" sz="1500" dirty="0" err="1"/>
              <a:t>대한것</a:t>
            </a:r>
            <a:endParaRPr lang="ko-KR" altLang="en-US" sz="1500" dirty="0"/>
          </a:p>
          <a:p>
            <a:r>
              <a:rPr lang="en-US" altLang="ko-KR" sz="1500" dirty="0" smtClean="0"/>
              <a:t>Creating journal (4096 blocks)  </a:t>
            </a:r>
            <a:r>
              <a:rPr lang="en-US" altLang="ko-KR" sz="1500" dirty="0"/>
              <a:t>: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done</a:t>
            </a:r>
            <a:r>
              <a:rPr lang="en-US" altLang="ko-KR" sz="1500" dirty="0" smtClean="0"/>
              <a:t>				 </a:t>
            </a:r>
            <a:r>
              <a:rPr lang="en-US" altLang="ko-KR" sz="1500" dirty="0"/>
              <a:t>// </a:t>
            </a:r>
            <a:r>
              <a:rPr lang="ko-KR" altLang="en-US" sz="1500" dirty="0"/>
              <a:t>형식에 </a:t>
            </a:r>
            <a:r>
              <a:rPr lang="ko-KR" altLang="en-US" sz="1500" dirty="0" err="1"/>
              <a:t>관한것</a:t>
            </a:r>
            <a:endParaRPr lang="ko-KR" altLang="en-US" sz="1500" dirty="0"/>
          </a:p>
          <a:p>
            <a:r>
              <a:rPr lang="en-US" altLang="ko-KR" sz="1500" dirty="0" smtClean="0"/>
              <a:t>Writing superblocks and </a:t>
            </a:r>
            <a:r>
              <a:rPr lang="en-US" altLang="ko-KR" sz="1500" dirty="0" err="1" smtClean="0"/>
              <a:t>filesystem</a:t>
            </a:r>
            <a:r>
              <a:rPr lang="en-US" altLang="ko-KR" sz="1500" dirty="0" smtClean="0"/>
              <a:t> accounting information  </a:t>
            </a:r>
            <a:r>
              <a:rPr lang="en-US" altLang="ko-KR" sz="1500" dirty="0"/>
              <a:t>: </a:t>
            </a:r>
            <a:r>
              <a:rPr lang="en-US" altLang="ko-KR" sz="1500" b="1" dirty="0">
                <a:solidFill>
                  <a:srgbClr val="FF0000"/>
                </a:solidFill>
              </a:rPr>
              <a:t>done</a:t>
            </a:r>
            <a:r>
              <a:rPr lang="en-US" altLang="ko-KR" sz="1500" dirty="0" smtClean="0"/>
              <a:t>   	// </a:t>
            </a:r>
            <a:r>
              <a:rPr lang="ko-KR" altLang="en-US" sz="1500" dirty="0"/>
              <a:t>파일시스템에 대한 </a:t>
            </a:r>
            <a:r>
              <a:rPr lang="ko-KR" altLang="en-US" sz="1500" dirty="0" smtClean="0"/>
              <a:t>정보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1916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r>
              <a:rPr lang="en-US" altLang="ko-KR" sz="2000" b="1" dirty="0"/>
              <a:t>2.</a:t>
            </a:r>
            <a:r>
              <a:rPr lang="ko-KR" altLang="en-US" sz="2000" b="1" dirty="0"/>
              <a:t>파일 시스템 </a:t>
            </a:r>
            <a:r>
              <a:rPr lang="ko-KR" altLang="en-US" sz="2000" b="1" dirty="0" err="1"/>
              <a:t>포멧</a:t>
            </a:r>
            <a:endParaRPr lang="en-US" altLang="ko-KR" sz="2000" b="1" dirty="0"/>
          </a:p>
        </p:txBody>
      </p:sp>
      <p:pic>
        <p:nvPicPr>
          <p:cNvPr id="11267" name="Picture 3" descr="C:\Users\itbank\Desktop\하드추가\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75" y="1268760"/>
            <a:ext cx="7860089" cy="465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4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r>
              <a:rPr lang="en-US" altLang="ko-KR" sz="2000" b="1" dirty="0"/>
              <a:t>2.</a:t>
            </a:r>
            <a:r>
              <a:rPr lang="ko-KR" altLang="en-US" sz="2000" b="1" dirty="0"/>
              <a:t>파일 시스템 </a:t>
            </a:r>
            <a:r>
              <a:rPr lang="ko-KR" altLang="en-US" sz="2000" b="1" dirty="0" err="1"/>
              <a:t>포멧</a:t>
            </a:r>
            <a:endParaRPr lang="en-US" altLang="ko-KR" sz="2000" b="1" dirty="0"/>
          </a:p>
        </p:txBody>
      </p:sp>
      <p:pic>
        <p:nvPicPr>
          <p:cNvPr id="13314" name="Picture 2" descr="C:\Users\itbank\Desktop\하드추가\19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55" y="1462268"/>
            <a:ext cx="7867030" cy="438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3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파티션 및 </a:t>
            </a:r>
            <a:r>
              <a:rPr lang="ko-KR" altLang="en-US" sz="2000" b="1" dirty="0" err="1">
                <a:latin typeface="+mn-ea"/>
              </a:rPr>
              <a:t>마운트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884" y="1268760"/>
            <a:ext cx="338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err="1"/>
              <a:t>dev</a:t>
            </a:r>
            <a:r>
              <a:rPr lang="en-US" altLang="ko-KR" dirty="0"/>
              <a:t>/</a:t>
            </a:r>
            <a:r>
              <a:rPr lang="en-US" altLang="ko-KR" dirty="0" err="1"/>
              <a:t>sdb</a:t>
            </a:r>
            <a:r>
              <a:rPr lang="en-US" altLang="ko-KR" dirty="0"/>
              <a:t>  1G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하드 추가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dev</a:t>
            </a:r>
            <a:r>
              <a:rPr lang="en-US" altLang="ko-KR" dirty="0"/>
              <a:t>/sdb1 = 100MB	P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dev</a:t>
            </a:r>
            <a:r>
              <a:rPr lang="en-US" altLang="ko-KR" dirty="0"/>
              <a:t>/sdb2 = 200MB 	P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dev</a:t>
            </a:r>
            <a:r>
              <a:rPr lang="en-US" altLang="ko-KR" dirty="0"/>
              <a:t>/sdb3 = 300MB	P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dev</a:t>
            </a:r>
            <a:r>
              <a:rPr lang="en-US" altLang="ko-KR" dirty="0"/>
              <a:t>/sdb4 = </a:t>
            </a:r>
            <a:r>
              <a:rPr lang="en-US" altLang="ko-KR" dirty="0" err="1"/>
              <a:t>etc</a:t>
            </a:r>
            <a:r>
              <a:rPr lang="en-US" altLang="ko-KR" dirty="0"/>
              <a:t>		E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dev</a:t>
            </a:r>
            <a:r>
              <a:rPr lang="en-US" altLang="ko-KR" dirty="0"/>
              <a:t>/sdb5 = </a:t>
            </a:r>
            <a:r>
              <a:rPr lang="en-US" altLang="ko-KR" dirty="0" err="1"/>
              <a:t>etc</a:t>
            </a:r>
            <a:r>
              <a:rPr lang="en-US" altLang="ko-KR" dirty="0"/>
              <a:t>		</a:t>
            </a:r>
            <a:r>
              <a:rPr lang="en-US" altLang="ko-KR" dirty="0" smtClean="0"/>
              <a:t>L	</a:t>
            </a:r>
            <a:r>
              <a:rPr lang="en-US" altLang="ko-KR" dirty="0"/>
              <a:t>	</a:t>
            </a:r>
          </a:p>
        </p:txBody>
      </p:sp>
      <p:pic>
        <p:nvPicPr>
          <p:cNvPr id="35" name="Picture 2" descr="C:\Users\itbank\Desktop\하드추가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27" y="1060902"/>
            <a:ext cx="5104292" cy="472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4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r>
              <a:rPr lang="en-US" altLang="ko-KR" sz="2000" b="1" dirty="0"/>
              <a:t>2.</a:t>
            </a:r>
            <a:r>
              <a:rPr lang="ko-KR" altLang="en-US" sz="2000" b="1" dirty="0"/>
              <a:t>파일 시스템 </a:t>
            </a:r>
            <a:r>
              <a:rPr lang="ko-KR" altLang="en-US" sz="2000" b="1" dirty="0" err="1"/>
              <a:t>포멧</a:t>
            </a:r>
            <a:endParaRPr lang="en-US" altLang="ko-KR" sz="2000" b="1" dirty="0"/>
          </a:p>
        </p:txBody>
      </p:sp>
      <p:pic>
        <p:nvPicPr>
          <p:cNvPr id="14338" name="Picture 2" descr="C:\Users\itbank\Desktop\하드추가\19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42" y="1372145"/>
            <a:ext cx="8015808" cy="449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3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r>
              <a:rPr lang="en-US" altLang="ko-KR" sz="2000" b="1" dirty="0"/>
              <a:t>2.</a:t>
            </a:r>
            <a:r>
              <a:rPr lang="ko-KR" altLang="en-US" sz="2000" b="1" dirty="0"/>
              <a:t>파일 시스템 </a:t>
            </a:r>
            <a:r>
              <a:rPr lang="ko-KR" altLang="en-US" sz="2000" b="1" dirty="0" err="1"/>
              <a:t>포멧</a:t>
            </a:r>
            <a:endParaRPr lang="en-US" altLang="ko-KR" sz="2000" b="1" dirty="0"/>
          </a:p>
        </p:txBody>
      </p:sp>
      <p:pic>
        <p:nvPicPr>
          <p:cNvPr id="15362" name="Picture 2" descr="C:\Users\itbank\Desktop\하드추가\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4" y="2852936"/>
            <a:ext cx="8030791" cy="10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7388" y="1412776"/>
            <a:ext cx="7612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 err="1"/>
              <a:t>포맷할때</a:t>
            </a:r>
            <a:r>
              <a:rPr lang="ko-KR" altLang="en-US" dirty="0"/>
              <a:t> </a:t>
            </a:r>
            <a:r>
              <a:rPr lang="en-US" altLang="ko-KR" dirty="0"/>
              <a:t>extend</a:t>
            </a:r>
            <a:r>
              <a:rPr lang="ko-KR" altLang="en-US" dirty="0"/>
              <a:t>는 포맷 </a:t>
            </a:r>
            <a:r>
              <a:rPr lang="en-US" altLang="ko-KR" dirty="0" smtClean="0"/>
              <a:t>X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왜냐면</a:t>
            </a:r>
            <a:r>
              <a:rPr lang="en-US" altLang="ko-KR" dirty="0"/>
              <a:t>, extend </a:t>
            </a:r>
            <a:r>
              <a:rPr lang="ko-KR" altLang="en-US" dirty="0"/>
              <a:t>는 그냥 </a:t>
            </a:r>
            <a:r>
              <a:rPr lang="en-US" altLang="ko-KR" dirty="0"/>
              <a:t>logical </a:t>
            </a:r>
            <a:r>
              <a:rPr lang="ko-KR" altLang="en-US" dirty="0"/>
              <a:t>을 만들기 위한 그릇에 불과할 뿐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extend </a:t>
            </a:r>
            <a:r>
              <a:rPr lang="ko-KR" altLang="en-US" dirty="0"/>
              <a:t>는 가지고 있는 값도 없고 아무것도 없기 때문에 삭제 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3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r>
              <a:rPr lang="en-US" altLang="ko-KR" sz="2000" b="1" dirty="0"/>
              <a:t>2.</a:t>
            </a:r>
            <a:r>
              <a:rPr lang="ko-KR" altLang="en-US" sz="2000" b="1" dirty="0"/>
              <a:t>파일 시스템 </a:t>
            </a:r>
            <a:r>
              <a:rPr lang="ko-KR" altLang="en-US" sz="2000" b="1" dirty="0" err="1"/>
              <a:t>포멧</a:t>
            </a:r>
            <a:endParaRPr lang="en-US" altLang="ko-KR" sz="2000" b="1" dirty="0"/>
          </a:p>
        </p:txBody>
      </p:sp>
      <p:pic>
        <p:nvPicPr>
          <p:cNvPr id="16386" name="Picture 2" descr="C:\Users\itbank\Desktop\하드추가\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2" y="1124744"/>
            <a:ext cx="7785497" cy="476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2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70466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3.Mount </a:t>
              </a:r>
              <a:r>
                <a:rPr lang="ko-KR" altLang="en-US" sz="2400" b="1" dirty="0" smtClean="0">
                  <a:latin typeface="+mn-ea"/>
                </a:rPr>
                <a:t>할 </a:t>
              </a:r>
              <a:r>
                <a:rPr lang="en-US" altLang="ko-KR" sz="2400" b="1" dirty="0" err="1" smtClean="0">
                  <a:latin typeface="+mn-ea"/>
                </a:rPr>
                <a:t>dir</a:t>
              </a:r>
              <a:r>
                <a:rPr lang="en-US" altLang="ko-KR" sz="2400" b="1" dirty="0" smtClean="0">
                  <a:latin typeface="+mn-ea"/>
                </a:rPr>
                <a:t> </a:t>
              </a:r>
              <a:r>
                <a:rPr lang="ko-KR" altLang="en-US" sz="2400" b="1" dirty="0" smtClean="0">
                  <a:latin typeface="+mn-ea"/>
                </a:rPr>
                <a:t>생성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929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00343" y="329330"/>
            <a:ext cx="2464567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r>
              <a:rPr lang="en-US" altLang="ko-KR" sz="2000" b="1" dirty="0" smtClean="0"/>
              <a:t>3.Mount </a:t>
            </a:r>
            <a:r>
              <a:rPr lang="ko-KR" altLang="en-US" sz="2000" b="1" dirty="0" smtClean="0"/>
              <a:t>할 </a:t>
            </a:r>
            <a:r>
              <a:rPr lang="en-US" altLang="ko-KR" sz="2000" b="1" dirty="0" err="1" smtClean="0"/>
              <a:t>dir</a:t>
            </a:r>
            <a:r>
              <a:rPr lang="ko-KR" altLang="en-US" sz="2000" b="1" dirty="0" smtClean="0"/>
              <a:t>생성</a:t>
            </a:r>
            <a:endParaRPr lang="en-US" altLang="ko-KR" sz="2000" b="1" dirty="0"/>
          </a:p>
        </p:txBody>
      </p:sp>
      <p:pic>
        <p:nvPicPr>
          <p:cNvPr id="17410" name="Picture 2" descr="C:\Users\itbank\Desktop\하드추가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92" y="1392846"/>
            <a:ext cx="8360817" cy="133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3284984"/>
            <a:ext cx="383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Mount </a:t>
            </a:r>
            <a:r>
              <a:rPr lang="ko-KR" altLang="en-US" dirty="0" smtClean="0"/>
              <a:t>할 디렉터리 </a:t>
            </a:r>
            <a:r>
              <a:rPr lang="en-US" altLang="ko-KR" dirty="0" smtClean="0"/>
              <a:t>= Mount Point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7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70466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4.Mount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06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r>
              <a:rPr lang="en-US" altLang="ko-KR" sz="2000" b="1" dirty="0" smtClean="0"/>
              <a:t>4.Mount</a:t>
            </a:r>
            <a:endParaRPr lang="en-US" altLang="ko-KR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00343" y="836712"/>
            <a:ext cx="7789312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Mount </a:t>
            </a:r>
          </a:p>
          <a:p>
            <a:r>
              <a:rPr lang="en-US" altLang="ko-KR" sz="1500" dirty="0"/>
              <a:t> </a:t>
            </a:r>
            <a:r>
              <a:rPr lang="ko-KR" altLang="en-US" sz="1500" dirty="0"/>
              <a:t>파일 시스템 구조 내에 있는 일련의 파일들을 사용자나 사용자 그룹들이</a:t>
            </a:r>
          </a:p>
          <a:p>
            <a:r>
              <a:rPr lang="ko-KR" altLang="en-US" sz="1500" dirty="0"/>
              <a:t> 이용할 수 있도록 </a:t>
            </a:r>
            <a:r>
              <a:rPr lang="ko-KR" altLang="en-US" sz="1500" dirty="0" err="1"/>
              <a:t>만드는것</a:t>
            </a:r>
            <a:endParaRPr lang="ko-KR" altLang="en-US" sz="1500" dirty="0"/>
          </a:p>
          <a:p>
            <a:r>
              <a:rPr lang="ko-KR" altLang="en-US" sz="1500" dirty="0"/>
              <a:t> </a:t>
            </a:r>
            <a:r>
              <a:rPr lang="en-US" altLang="ko-KR" sz="1500" dirty="0"/>
              <a:t>= </a:t>
            </a:r>
            <a:r>
              <a:rPr lang="ko-KR" altLang="en-US" sz="1500" dirty="0" err="1"/>
              <a:t>리눅스</a:t>
            </a:r>
            <a:r>
              <a:rPr lang="ko-KR" altLang="en-US" sz="1500" dirty="0"/>
              <a:t> 환경에서 </a:t>
            </a:r>
            <a:r>
              <a:rPr lang="en-US" altLang="ko-KR" sz="1500" dirty="0"/>
              <a:t>"mount"</a:t>
            </a:r>
            <a:r>
              <a:rPr lang="ko-KR" altLang="en-US" sz="1500" dirty="0"/>
              <a:t>라는 명령은 </a:t>
            </a:r>
            <a:r>
              <a:rPr lang="ko-KR" altLang="en-US" sz="1500" dirty="0" smtClean="0"/>
              <a:t>논리적으로 </a:t>
            </a:r>
            <a:r>
              <a:rPr lang="ko-KR" altLang="en-US" sz="1500" dirty="0"/>
              <a:t>디스크와 </a:t>
            </a:r>
            <a:r>
              <a:rPr lang="ko-KR" altLang="en-US" sz="1500" dirty="0" err="1"/>
              <a:t>디렉토리를</a:t>
            </a:r>
            <a:r>
              <a:rPr lang="ko-KR" altLang="en-US" sz="1500" dirty="0"/>
              <a:t> 붙이는 것</a:t>
            </a:r>
            <a:r>
              <a:rPr lang="en-US" altLang="ko-KR" sz="1500" dirty="0" smtClean="0"/>
              <a:t>~!!!</a:t>
            </a:r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- mount </a:t>
            </a:r>
            <a:r>
              <a:rPr lang="en-US" altLang="ko-KR" sz="1500" dirty="0"/>
              <a:t>3</a:t>
            </a:r>
            <a:r>
              <a:rPr lang="ko-KR" altLang="en-US" sz="1500" dirty="0"/>
              <a:t>대 조건</a:t>
            </a:r>
          </a:p>
          <a:p>
            <a:r>
              <a:rPr lang="en-US" altLang="ko-KR" sz="1500" dirty="0"/>
              <a:t>1. </a:t>
            </a:r>
            <a:r>
              <a:rPr lang="ko-KR" altLang="en-US" sz="1500" dirty="0"/>
              <a:t>장치를 마련 </a:t>
            </a:r>
            <a:r>
              <a:rPr lang="en-US" altLang="ko-KR" sz="1500" dirty="0"/>
              <a:t>= </a:t>
            </a:r>
            <a:r>
              <a:rPr lang="ko-KR" altLang="en-US" sz="1500" dirty="0"/>
              <a:t>파티션 생성 </a:t>
            </a:r>
            <a:r>
              <a:rPr lang="en-US" altLang="ko-KR" sz="1500" dirty="0"/>
              <a:t>= </a:t>
            </a:r>
            <a:r>
              <a:rPr lang="en-US" altLang="ko-KR" sz="1500" dirty="0" err="1"/>
              <a:t>fdisk</a:t>
            </a:r>
            <a:r>
              <a:rPr lang="en-US" altLang="ko-KR" sz="1500" dirty="0"/>
              <a:t> </a:t>
            </a:r>
            <a:r>
              <a:rPr lang="ko-KR" altLang="en-US" sz="1500" dirty="0"/>
              <a:t>쪼개기 </a:t>
            </a:r>
          </a:p>
          <a:p>
            <a:r>
              <a:rPr lang="en-US" altLang="ko-KR" sz="1500" dirty="0"/>
              <a:t>2. </a:t>
            </a:r>
            <a:r>
              <a:rPr lang="ko-KR" altLang="en-US" sz="1500" dirty="0"/>
              <a:t>장치를 포맷 </a:t>
            </a:r>
            <a:r>
              <a:rPr lang="en-US" altLang="ko-KR" sz="1500" dirty="0"/>
              <a:t>= </a:t>
            </a:r>
            <a:r>
              <a:rPr lang="en-US" altLang="ko-KR" sz="1500" dirty="0" err="1"/>
              <a:t>mkfs</a:t>
            </a:r>
            <a:endParaRPr lang="en-US" altLang="ko-KR" sz="1500" dirty="0"/>
          </a:p>
          <a:p>
            <a:r>
              <a:rPr lang="en-US" altLang="ko-KR" sz="1500" dirty="0"/>
              <a:t>3. </a:t>
            </a:r>
            <a:r>
              <a:rPr lang="ko-KR" altLang="en-US" sz="1500" dirty="0" err="1"/>
              <a:t>디렉토리</a:t>
            </a:r>
            <a:r>
              <a:rPr lang="ko-KR" altLang="en-US" sz="1500" dirty="0"/>
              <a:t> 생성 </a:t>
            </a:r>
            <a:r>
              <a:rPr lang="en-US" altLang="ko-KR" sz="1500" dirty="0"/>
              <a:t>= </a:t>
            </a:r>
            <a:r>
              <a:rPr lang="en-US" altLang="ko-KR" sz="1500" dirty="0" err="1"/>
              <a:t>mkdir</a:t>
            </a:r>
            <a:r>
              <a:rPr lang="en-US" altLang="ko-KR" sz="1500" dirty="0"/>
              <a:t> = Mount </a:t>
            </a:r>
            <a:r>
              <a:rPr lang="en-US" altLang="ko-KR" sz="1500" dirty="0" smtClean="0"/>
              <a:t>Point</a:t>
            </a:r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- mount </a:t>
            </a:r>
            <a:r>
              <a:rPr lang="ko-KR" altLang="en-US" sz="1500" dirty="0"/>
              <a:t>의 방법</a:t>
            </a:r>
          </a:p>
          <a:p>
            <a:r>
              <a:rPr lang="en-US" altLang="ko-KR" sz="1500" dirty="0" smtClean="0"/>
              <a:t>1. mount </a:t>
            </a:r>
            <a:r>
              <a:rPr lang="ko-KR" altLang="en-US" sz="1500" dirty="0"/>
              <a:t>라는 명령어를 통해 수동으로 연결하는 </a:t>
            </a:r>
            <a:r>
              <a:rPr lang="ko-KR" altLang="en-US" sz="1500" dirty="0" smtClean="0"/>
              <a:t>방법</a:t>
            </a:r>
            <a:endParaRPr lang="en-US" altLang="ko-KR" sz="1500" dirty="0" smtClean="0"/>
          </a:p>
          <a:p>
            <a:endParaRPr lang="ko-KR" altLang="en-US" sz="1500" dirty="0"/>
          </a:p>
          <a:p>
            <a:r>
              <a:rPr lang="en-US" altLang="ko-KR" sz="1500" dirty="0"/>
              <a:t>2. /</a:t>
            </a:r>
            <a:r>
              <a:rPr lang="en-US" altLang="ko-KR" sz="1500" dirty="0" err="1"/>
              <a:t>etc</a:t>
            </a:r>
            <a:r>
              <a:rPr lang="en-US" altLang="ko-KR" sz="1500" dirty="0"/>
              <a:t>/</a:t>
            </a:r>
            <a:r>
              <a:rPr lang="en-US" altLang="ko-KR" sz="1500" dirty="0" err="1"/>
              <a:t>fstab</a:t>
            </a:r>
            <a:r>
              <a:rPr lang="en-US" altLang="ko-KR" sz="1500" dirty="0"/>
              <a:t> </a:t>
            </a:r>
            <a:r>
              <a:rPr lang="ko-KR" altLang="en-US" sz="1500" dirty="0"/>
              <a:t>파일 내에 </a:t>
            </a:r>
            <a:r>
              <a:rPr lang="ko-KR" altLang="en-US" sz="1500" dirty="0" err="1"/>
              <a:t>마운트할</a:t>
            </a:r>
            <a:r>
              <a:rPr lang="ko-KR" altLang="en-US" sz="1500" dirty="0"/>
              <a:t> 항목을 추가하여 </a:t>
            </a:r>
            <a:r>
              <a:rPr lang="ko-KR" altLang="en-US" sz="1500" dirty="0" err="1"/>
              <a:t>부팅시에</a:t>
            </a:r>
            <a:r>
              <a:rPr lang="ko-KR" altLang="en-US" sz="1500" dirty="0"/>
              <a:t> 자동으로 </a:t>
            </a:r>
            <a:r>
              <a:rPr lang="ko-KR" altLang="en-US" sz="1500" dirty="0" err="1"/>
              <a:t>마운트하는</a:t>
            </a:r>
            <a:r>
              <a:rPr lang="ko-KR" altLang="en-US" sz="1500" dirty="0"/>
              <a:t> 방법  </a:t>
            </a:r>
            <a:endParaRPr lang="en-US" altLang="ko-KR" sz="1500" dirty="0" smtClean="0"/>
          </a:p>
          <a:p>
            <a:r>
              <a:rPr lang="en-US" altLang="ko-KR" sz="1500" dirty="0" smtClean="0"/>
              <a:t>= </a:t>
            </a:r>
            <a:r>
              <a:rPr lang="ko-KR" altLang="en-US" sz="1500" dirty="0" err="1"/>
              <a:t>부팅시</a:t>
            </a:r>
            <a:r>
              <a:rPr lang="ko-KR" altLang="en-US" sz="1500" dirty="0"/>
              <a:t> 자동 </a:t>
            </a:r>
            <a:r>
              <a:rPr lang="ko-KR" altLang="en-US" sz="1500" dirty="0" err="1" smtClean="0"/>
              <a:t>마운트</a:t>
            </a:r>
            <a:endParaRPr lang="en-US" altLang="ko-KR" sz="1500" dirty="0" smtClean="0"/>
          </a:p>
          <a:p>
            <a:endParaRPr lang="ko-KR" altLang="en-US" sz="1500" dirty="0"/>
          </a:p>
          <a:p>
            <a:r>
              <a:rPr lang="en-US" altLang="ko-KR" sz="1500" dirty="0"/>
              <a:t>3. </a:t>
            </a:r>
            <a:r>
              <a:rPr lang="ko-KR" altLang="en-US" sz="1500" dirty="0"/>
              <a:t>파일 시스템의 사용을 중지할 때는 </a:t>
            </a:r>
            <a:r>
              <a:rPr lang="en-US" altLang="ko-KR" sz="1500" dirty="0" err="1"/>
              <a:t>umount</a:t>
            </a:r>
            <a:r>
              <a:rPr lang="en-US" altLang="ko-KR" sz="1500" dirty="0"/>
              <a:t> </a:t>
            </a:r>
            <a:r>
              <a:rPr lang="ko-KR" altLang="en-US" sz="1500" dirty="0"/>
              <a:t>명령어를 사용</a:t>
            </a:r>
          </a:p>
        </p:txBody>
      </p:sp>
    </p:spTree>
    <p:extLst>
      <p:ext uri="{BB962C8B-B14F-4D97-AF65-F5344CB8AC3E}">
        <p14:creationId xmlns:p14="http://schemas.microsoft.com/office/powerpoint/2010/main" val="26212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r>
              <a:rPr lang="en-US" altLang="ko-KR" sz="2000" b="1" dirty="0" smtClean="0"/>
              <a:t>4.Mount</a:t>
            </a:r>
            <a:endParaRPr lang="en-US" altLang="ko-KR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00343" y="836712"/>
            <a:ext cx="690625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Mount </a:t>
            </a:r>
            <a:r>
              <a:rPr lang="ko-KR" altLang="en-US" sz="1500" dirty="0"/>
              <a:t>의 명령어 및 옵션</a:t>
            </a:r>
          </a:p>
          <a:p>
            <a:endParaRPr lang="ko-KR" altLang="en-US" sz="1500" dirty="0"/>
          </a:p>
          <a:p>
            <a:r>
              <a:rPr lang="ko-KR" altLang="en-US" sz="1500" dirty="0" smtClean="0"/>
              <a:t>문법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: mount [Option] [Device] [</a:t>
            </a:r>
            <a:r>
              <a:rPr lang="en-US" altLang="ko-KR" sz="1500" dirty="0" err="1"/>
              <a:t>Directoy</a:t>
            </a:r>
            <a:r>
              <a:rPr lang="en-US" altLang="ko-KR" sz="1500" dirty="0"/>
              <a:t>]</a:t>
            </a:r>
          </a:p>
          <a:p>
            <a:r>
              <a:rPr lang="ko-KR" altLang="en-US" sz="1500" dirty="0" smtClean="0"/>
              <a:t>옵션</a:t>
            </a:r>
            <a:r>
              <a:rPr lang="en-US" altLang="ko-KR" sz="1500" dirty="0" smtClean="0"/>
              <a:t> </a:t>
            </a:r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</a:t>
            </a:r>
            <a:r>
              <a:rPr lang="en-US" altLang="ko-KR" sz="1500" dirty="0"/>
              <a:t>a	/</a:t>
            </a:r>
            <a:r>
              <a:rPr lang="en-US" altLang="ko-KR" sz="1500" dirty="0" err="1"/>
              <a:t>etc</a:t>
            </a:r>
            <a:r>
              <a:rPr lang="en-US" altLang="ko-KR" sz="1500" dirty="0"/>
              <a:t>/</a:t>
            </a:r>
            <a:r>
              <a:rPr lang="en-US" altLang="ko-KR" sz="1500" dirty="0" err="1"/>
              <a:t>fstab</a:t>
            </a:r>
            <a:r>
              <a:rPr lang="en-US" altLang="ko-KR" sz="1500" dirty="0"/>
              <a:t> </a:t>
            </a:r>
            <a:r>
              <a:rPr lang="ko-KR" altLang="en-US" sz="1500" dirty="0"/>
              <a:t>에 기술되어 있는 모든 파일시스템을 </a:t>
            </a:r>
            <a:r>
              <a:rPr lang="ko-KR" altLang="en-US" sz="1500" dirty="0" err="1"/>
              <a:t>마운트</a:t>
            </a:r>
            <a:endParaRPr lang="ko-KR" altLang="en-US" sz="1500" dirty="0"/>
          </a:p>
          <a:p>
            <a:r>
              <a:rPr lang="en-US" altLang="ko-KR" sz="1500" dirty="0"/>
              <a:t>-t	</a:t>
            </a:r>
            <a:r>
              <a:rPr lang="ko-KR" altLang="en-US" sz="1500" dirty="0"/>
              <a:t>파일시스템의 형식을 지정한다 </a:t>
            </a:r>
            <a:r>
              <a:rPr lang="en-US" altLang="ko-KR" sz="1500" dirty="0"/>
              <a:t>= </a:t>
            </a:r>
            <a:r>
              <a:rPr lang="ko-KR" altLang="en-US" sz="1500" dirty="0"/>
              <a:t>생략가능</a:t>
            </a:r>
          </a:p>
          <a:p>
            <a:r>
              <a:rPr lang="en-US" altLang="ko-KR" sz="1500" dirty="0"/>
              <a:t>-n	/</a:t>
            </a:r>
            <a:r>
              <a:rPr lang="en-US" altLang="ko-KR" sz="1500" dirty="0" err="1"/>
              <a:t>etc</a:t>
            </a:r>
            <a:r>
              <a:rPr lang="en-US" altLang="ko-KR" sz="1500" dirty="0"/>
              <a:t>/</a:t>
            </a:r>
            <a:r>
              <a:rPr lang="en-US" altLang="ko-KR" sz="1500" dirty="0" err="1"/>
              <a:t>mtab</a:t>
            </a:r>
            <a:r>
              <a:rPr lang="en-US" altLang="ko-KR" sz="1500" dirty="0"/>
              <a:t> </a:t>
            </a:r>
            <a:r>
              <a:rPr lang="ko-KR" altLang="en-US" sz="1500" dirty="0"/>
              <a:t>파일에 정보를 남기지 않고 </a:t>
            </a:r>
            <a:r>
              <a:rPr lang="ko-KR" altLang="en-US" sz="1500" dirty="0" err="1"/>
              <a:t>마운트</a:t>
            </a:r>
            <a:endParaRPr lang="ko-KR" altLang="en-US" sz="1500" dirty="0"/>
          </a:p>
          <a:p>
            <a:r>
              <a:rPr lang="en-US" altLang="ko-KR" sz="1500" dirty="0"/>
              <a:t>-o	-o [Option] </a:t>
            </a:r>
            <a:r>
              <a:rPr lang="ko-KR" altLang="en-US" sz="1500" dirty="0"/>
              <a:t>뒤에 콜론</a:t>
            </a:r>
            <a:r>
              <a:rPr lang="en-US" altLang="ko-KR" sz="1500" dirty="0"/>
              <a:t>(",")</a:t>
            </a:r>
            <a:r>
              <a:rPr lang="ko-KR" altLang="en-US" sz="1500" dirty="0"/>
              <a:t>으로 다음 옵션을 사용</a:t>
            </a:r>
          </a:p>
          <a:p>
            <a:r>
              <a:rPr lang="ko-KR" altLang="en-US" sz="1500" dirty="0"/>
              <a:t>	</a:t>
            </a:r>
            <a:r>
              <a:rPr lang="en-US" altLang="ko-KR" sz="1500" dirty="0"/>
              <a:t>defaults	</a:t>
            </a:r>
            <a:r>
              <a:rPr lang="en-US" altLang="ko-KR" sz="1500" dirty="0" err="1"/>
              <a:t>rw,suid,dev,exec,auto,nouser,async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를 기본 </a:t>
            </a:r>
            <a:r>
              <a:rPr lang="ko-KR" altLang="en-US" sz="1500" dirty="0"/>
              <a:t>옵션으로 사용</a:t>
            </a:r>
          </a:p>
          <a:p>
            <a:r>
              <a:rPr lang="ko-KR" altLang="en-US" sz="1500" dirty="0"/>
              <a:t>	</a:t>
            </a:r>
            <a:r>
              <a:rPr lang="en-US" altLang="ko-KR" sz="1500" dirty="0"/>
              <a:t>remount	</a:t>
            </a:r>
            <a:r>
              <a:rPr lang="ko-KR" altLang="en-US" sz="1500" dirty="0" smtClean="0"/>
              <a:t>이미 </a:t>
            </a:r>
            <a:r>
              <a:rPr lang="ko-KR" altLang="en-US" sz="1500" dirty="0" err="1"/>
              <a:t>마운트된</a:t>
            </a:r>
            <a:r>
              <a:rPr lang="ko-KR" altLang="en-US" sz="1500" dirty="0"/>
              <a:t> 파일시스템을 </a:t>
            </a:r>
            <a:r>
              <a:rPr lang="ko-KR" altLang="en-US" sz="1500" dirty="0" err="1"/>
              <a:t>재마운트</a:t>
            </a:r>
            <a:endParaRPr lang="ko-KR" altLang="en-US" sz="1500" dirty="0"/>
          </a:p>
          <a:p>
            <a:r>
              <a:rPr lang="ko-KR" altLang="en-US" sz="1500" dirty="0"/>
              <a:t>		</a:t>
            </a:r>
            <a:r>
              <a:rPr lang="en-US" altLang="ko-KR" sz="1500" dirty="0" smtClean="0"/>
              <a:t>= </a:t>
            </a:r>
            <a:r>
              <a:rPr lang="ko-KR" altLang="en-US" sz="1500" dirty="0"/>
              <a:t>여유 공간을 확인하는 </a:t>
            </a:r>
            <a:r>
              <a:rPr lang="ko-KR" altLang="en-US" sz="1500" dirty="0" smtClean="0"/>
              <a:t>명령어</a:t>
            </a:r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mount -t ext4 /</a:t>
            </a:r>
            <a:r>
              <a:rPr lang="en-US" altLang="ko-KR" sz="1500" dirty="0" err="1"/>
              <a:t>dev</a:t>
            </a:r>
            <a:r>
              <a:rPr lang="en-US" altLang="ko-KR" sz="1500" dirty="0"/>
              <a:t>/sdb1 /</a:t>
            </a:r>
            <a:r>
              <a:rPr lang="en-US" altLang="ko-KR" sz="1500" dirty="0" err="1"/>
              <a:t>mp</a:t>
            </a:r>
            <a:endParaRPr lang="en-US" altLang="ko-KR" sz="1500" dirty="0"/>
          </a:p>
          <a:p>
            <a:r>
              <a:rPr lang="en-US" altLang="ko-KR" sz="1500" dirty="0"/>
              <a:t>	 </a:t>
            </a:r>
            <a:r>
              <a:rPr lang="en-US" altLang="ko-KR" sz="1500" dirty="0" smtClean="0"/>
              <a:t>      └ </a:t>
            </a:r>
            <a:r>
              <a:rPr lang="ko-KR" altLang="en-US" sz="1500" dirty="0"/>
              <a:t>장치    └ </a:t>
            </a:r>
            <a:r>
              <a:rPr lang="ko-KR" altLang="en-US" sz="1500" dirty="0" err="1"/>
              <a:t>디렉토리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951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r>
              <a:rPr lang="en-US" altLang="ko-KR" sz="2000" b="1" dirty="0" smtClean="0"/>
              <a:t>4.Mount</a:t>
            </a:r>
            <a:endParaRPr lang="en-US" altLang="ko-KR" sz="2000" b="1" dirty="0"/>
          </a:p>
        </p:txBody>
      </p:sp>
      <p:pic>
        <p:nvPicPr>
          <p:cNvPr id="17410" name="Picture 2" descr="C:\Users\itbank\Desktop\하드추가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92" y="1392846"/>
            <a:ext cx="8360817" cy="133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C:\Users\itbank\Desktop\하드추가\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93" y="3429000"/>
            <a:ext cx="8360816" cy="102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2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r>
              <a:rPr lang="en-US" altLang="ko-KR" sz="2000" b="1" dirty="0" smtClean="0"/>
              <a:t>Mount </a:t>
            </a:r>
            <a:r>
              <a:rPr lang="ko-KR" altLang="en-US" sz="2000" b="1" dirty="0" smtClean="0"/>
              <a:t>설정 확인</a:t>
            </a:r>
            <a:endParaRPr lang="en-US" altLang="ko-KR" sz="2000" b="1" dirty="0"/>
          </a:p>
        </p:txBody>
      </p:sp>
      <p:pic>
        <p:nvPicPr>
          <p:cNvPr id="18434" name="Picture 2" descr="C:\Users\itbank\Desktop\하드추가\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2119313"/>
            <a:ext cx="8669337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71" y="126876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Mount </a:t>
            </a:r>
            <a:r>
              <a:rPr lang="ko-KR" altLang="en-US" dirty="0" smtClean="0"/>
              <a:t>설정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3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파티션 및 </a:t>
            </a:r>
            <a:r>
              <a:rPr lang="ko-KR" altLang="en-US" sz="2000" b="1" dirty="0" err="1">
                <a:latin typeface="+mn-ea"/>
              </a:rPr>
              <a:t>마운트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1027" name="Picture 3" descr="C:\Users\itbank\Desktop\하드추가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80" y="1556792"/>
            <a:ext cx="4109717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itbank\Desktop\하드추가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15" y="1569220"/>
            <a:ext cx="4002494" cy="387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1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175442"/>
            <a:ext cx="2377675" cy="696502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부팅 시 </a:t>
            </a:r>
            <a:endParaRPr lang="en-US" altLang="ko-KR" sz="2000" b="1" dirty="0" smtClean="0">
              <a:latin typeface="+mn-ea"/>
            </a:endParaRPr>
          </a:p>
          <a:p>
            <a:pPr algn="ctr"/>
            <a:r>
              <a:rPr lang="ko-KR" altLang="en-US" sz="2000" b="1" dirty="0" smtClean="0">
                <a:latin typeface="+mn-ea"/>
              </a:rPr>
              <a:t>자동 </a:t>
            </a:r>
            <a:r>
              <a:rPr lang="ko-KR" altLang="en-US" sz="2000" b="1" dirty="0" err="1" smtClean="0">
                <a:latin typeface="+mn-ea"/>
              </a:rPr>
              <a:t>마운트</a:t>
            </a:r>
            <a:r>
              <a:rPr lang="ko-KR" altLang="en-US" sz="2000" b="1" dirty="0" smtClean="0">
                <a:latin typeface="+mn-ea"/>
              </a:rPr>
              <a:t> 등록</a:t>
            </a:r>
            <a:endParaRPr lang="ko-KR" altLang="en-US" sz="2000" b="1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31823" y="905108"/>
            <a:ext cx="8088637" cy="4332954"/>
            <a:chOff x="538660" y="908720"/>
            <a:chExt cx="8330133" cy="4450432"/>
          </a:xfrm>
        </p:grpSpPr>
        <p:pic>
          <p:nvPicPr>
            <p:cNvPr id="19458" name="Picture 2" descr="C:\Users\itbank\Desktop\하드추가\2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0" y="1196752"/>
              <a:ext cx="8232490" cy="416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itbank\Desktop\하드추가\25_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0" y="908720"/>
              <a:ext cx="8330133" cy="204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979637" y="5221701"/>
            <a:ext cx="50177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※ </a:t>
            </a:r>
            <a:r>
              <a:rPr lang="en-US" altLang="ko-KR" sz="1000" b="1" dirty="0">
                <a:solidFill>
                  <a:srgbClr val="FF0000"/>
                </a:solidFill>
              </a:rPr>
              <a:t>/</a:t>
            </a:r>
            <a:r>
              <a:rPr lang="en-US" altLang="ko-KR" sz="1000" b="1" dirty="0" err="1">
                <a:solidFill>
                  <a:srgbClr val="FF0000"/>
                </a:solidFill>
              </a:rPr>
              <a:t>etc</a:t>
            </a:r>
            <a:r>
              <a:rPr lang="en-US" altLang="ko-KR" sz="1000" b="1" dirty="0">
                <a:solidFill>
                  <a:srgbClr val="FF0000"/>
                </a:solidFill>
              </a:rPr>
              <a:t>/</a:t>
            </a:r>
            <a:r>
              <a:rPr lang="en-US" altLang="ko-KR" sz="1000" b="1" dirty="0" err="1">
                <a:solidFill>
                  <a:srgbClr val="FF0000"/>
                </a:solidFill>
              </a:rPr>
              <a:t>fstab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필드 설명 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endParaRPr lang="ko-KR" altLang="en-US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/>
              <a:t>/</a:t>
            </a:r>
            <a:r>
              <a:rPr lang="en-US" altLang="ko-KR" sz="1000" b="1" dirty="0" err="1"/>
              <a:t>dev</a:t>
            </a:r>
            <a:r>
              <a:rPr lang="en-US" altLang="ko-KR" sz="1000" b="1" dirty="0"/>
              <a:t>/sdb1        /mp1       </a:t>
            </a:r>
            <a:r>
              <a:rPr lang="en-US" altLang="ko-KR" sz="1000" b="1" dirty="0" smtClean="0"/>
              <a:t>   </a:t>
            </a:r>
            <a:r>
              <a:rPr lang="en-US" altLang="ko-KR" sz="1000" b="1" dirty="0"/>
              <a:t>ext4   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	defaults       		1 2</a:t>
            </a:r>
          </a:p>
          <a:p>
            <a:r>
              <a:rPr lang="en-US" altLang="ko-KR" sz="1000" b="1" dirty="0"/>
              <a:t>   └ </a:t>
            </a:r>
            <a:r>
              <a:rPr lang="ko-KR" altLang="en-US" sz="1000" b="1" dirty="0"/>
              <a:t>장치	  └ </a:t>
            </a:r>
            <a:r>
              <a:rPr lang="en-US" altLang="ko-KR" sz="1000" b="1" dirty="0"/>
              <a:t>M.P	</a:t>
            </a:r>
            <a:r>
              <a:rPr lang="en-US" altLang="ko-KR" sz="1000" b="1" dirty="0" smtClean="0"/>
              <a:t>└ </a:t>
            </a:r>
            <a:r>
              <a:rPr lang="en-US" altLang="ko-KR" sz="1000" b="1" dirty="0"/>
              <a:t>F.S	 └ </a:t>
            </a:r>
            <a:r>
              <a:rPr lang="ko-KR" altLang="en-US" sz="1000" b="1" dirty="0" err="1"/>
              <a:t>자동마운트</a:t>
            </a:r>
            <a:r>
              <a:rPr lang="ko-KR" altLang="en-US" sz="1000" b="1" dirty="0"/>
              <a:t> 옵션	</a:t>
            </a:r>
            <a:r>
              <a:rPr lang="en-US" altLang="ko-KR" sz="1000" b="1" dirty="0"/>
              <a:t>A B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A: dump </a:t>
            </a:r>
            <a:r>
              <a:rPr lang="ko-KR" altLang="en-US" sz="1000" b="1" dirty="0"/>
              <a:t>기록여부 </a:t>
            </a:r>
            <a:r>
              <a:rPr lang="en-US" altLang="ko-KR" sz="1000" b="1" dirty="0" smtClean="0"/>
              <a:t>	// </a:t>
            </a:r>
            <a:r>
              <a:rPr lang="en-US" altLang="ko-KR" sz="1000" b="1" dirty="0"/>
              <a:t>0=</a:t>
            </a:r>
            <a:r>
              <a:rPr lang="ko-KR" altLang="en-US" sz="1000" b="1" dirty="0"/>
              <a:t>기록 </a:t>
            </a:r>
            <a:r>
              <a:rPr lang="en-US" altLang="ko-KR" sz="1000" b="1" dirty="0"/>
              <a:t>X, 1=&gt;</a:t>
            </a:r>
            <a:r>
              <a:rPr lang="ko-KR" altLang="en-US" sz="1000" b="1" dirty="0"/>
              <a:t>기록 </a:t>
            </a:r>
            <a:r>
              <a:rPr lang="en-US" altLang="ko-KR" sz="1000" b="1" dirty="0"/>
              <a:t>O</a:t>
            </a:r>
          </a:p>
          <a:p>
            <a:r>
              <a:rPr lang="en-US" altLang="ko-KR" sz="1000" b="1" dirty="0"/>
              <a:t>B: </a:t>
            </a:r>
            <a:r>
              <a:rPr lang="en-US" altLang="ko-KR" sz="1000" b="1" dirty="0" err="1"/>
              <a:t>fsck</a:t>
            </a:r>
            <a:r>
              <a:rPr lang="en-US" altLang="ko-KR" sz="1000" b="1" dirty="0"/>
              <a:t> = </a:t>
            </a:r>
            <a:r>
              <a:rPr lang="ko-KR" altLang="en-US" sz="1000" b="1" dirty="0"/>
              <a:t>파일 시스템 체크 </a:t>
            </a:r>
            <a:r>
              <a:rPr lang="en-US" altLang="ko-KR" sz="1000" b="1" dirty="0" smtClean="0"/>
              <a:t>	// </a:t>
            </a:r>
            <a:r>
              <a:rPr lang="en-US" altLang="ko-KR" sz="1000" b="1" dirty="0"/>
              <a:t>0=</a:t>
            </a:r>
            <a:r>
              <a:rPr lang="ko-KR" altLang="en-US" sz="1000" b="1" dirty="0"/>
              <a:t>체크 </a:t>
            </a:r>
            <a:r>
              <a:rPr lang="en-US" altLang="ko-KR" sz="1000" b="1" dirty="0"/>
              <a:t>X , 1=</a:t>
            </a:r>
            <a:r>
              <a:rPr lang="ko-KR" altLang="en-US" sz="1000" b="1" dirty="0"/>
              <a:t>우선 체크</a:t>
            </a:r>
            <a:r>
              <a:rPr lang="en-US" altLang="ko-KR" sz="1000" b="1" dirty="0"/>
              <a:t>, 2=</a:t>
            </a:r>
            <a:r>
              <a:rPr lang="ko-KR" altLang="en-US" sz="1000" b="1" dirty="0"/>
              <a:t>차선 체크</a:t>
            </a:r>
          </a:p>
        </p:txBody>
      </p:sp>
    </p:spTree>
    <p:extLst>
      <p:ext uri="{BB962C8B-B14F-4D97-AF65-F5344CB8AC3E}">
        <p14:creationId xmlns:p14="http://schemas.microsoft.com/office/powerpoint/2010/main" val="10689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70466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Mount </a:t>
              </a:r>
              <a:r>
                <a:rPr lang="ko-KR" altLang="en-US" sz="2400" b="1" dirty="0" smtClean="0">
                  <a:latin typeface="+mn-ea"/>
                </a:rPr>
                <a:t>해제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90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Mount</a:t>
            </a:r>
            <a:r>
              <a:rPr lang="ko-KR" altLang="en-US" sz="2000" b="1" dirty="0" smtClean="0">
                <a:latin typeface="+mn-ea"/>
              </a:rPr>
              <a:t> 해</a:t>
            </a:r>
            <a:r>
              <a:rPr lang="ko-KR" altLang="en-US" sz="2000" b="1" dirty="0">
                <a:latin typeface="+mn-ea"/>
              </a:rPr>
              <a:t>제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899592" y="909494"/>
            <a:ext cx="7065700" cy="4237379"/>
            <a:chOff x="731988" y="1340768"/>
            <a:chExt cx="7377320" cy="4597419"/>
          </a:xfrm>
        </p:grpSpPr>
        <p:grpSp>
          <p:nvGrpSpPr>
            <p:cNvPr id="8" name="그룹 7"/>
            <p:cNvGrpSpPr/>
            <p:nvPr/>
          </p:nvGrpSpPr>
          <p:grpSpPr>
            <a:xfrm>
              <a:off x="739839" y="1340768"/>
              <a:ext cx="7369469" cy="4597419"/>
              <a:chOff x="739839" y="1340768"/>
              <a:chExt cx="7369469" cy="4597419"/>
            </a:xfrm>
          </p:grpSpPr>
          <p:pic>
            <p:nvPicPr>
              <p:cNvPr id="10" name="Picture 2" descr="C:\Users\itbank\Desktop\하드추가\24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000" r="2287"/>
              <a:stretch/>
            </p:blipFill>
            <p:spPr bwMode="auto">
              <a:xfrm>
                <a:off x="739839" y="1340768"/>
                <a:ext cx="7369469" cy="21130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50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839" y="3453783"/>
                <a:ext cx="7369469" cy="2484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1" name="직사각형 10"/>
            <p:cNvSpPr/>
            <p:nvPr/>
          </p:nvSpPr>
          <p:spPr>
            <a:xfrm>
              <a:off x="1876072" y="3453782"/>
              <a:ext cx="1687816" cy="4072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31988" y="2708920"/>
              <a:ext cx="4848123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9244" y="5209842"/>
            <a:ext cx="66411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※ </a:t>
            </a:r>
            <a:r>
              <a:rPr lang="en-US" altLang="ko-KR" sz="800" b="1" dirty="0" err="1" smtClean="0"/>
              <a:t>umount</a:t>
            </a:r>
            <a:r>
              <a:rPr lang="en-US" altLang="ko-KR" sz="800" b="1" dirty="0" smtClean="0"/>
              <a:t>  : </a:t>
            </a:r>
            <a:r>
              <a:rPr lang="ko-KR" altLang="en-US" sz="800" b="1" dirty="0" smtClean="0"/>
              <a:t>장치 </a:t>
            </a:r>
            <a:r>
              <a:rPr lang="ko-KR" altLang="en-US" sz="800" b="1" dirty="0"/>
              <a:t>연결 해제</a:t>
            </a:r>
          </a:p>
          <a:p>
            <a:r>
              <a:rPr lang="ko-KR" altLang="en-US" sz="800" b="1" dirty="0" smtClean="0"/>
              <a:t>문법 </a:t>
            </a:r>
            <a:r>
              <a:rPr lang="en-US" altLang="ko-KR" sz="800" b="1" dirty="0" smtClean="0"/>
              <a:t>: </a:t>
            </a:r>
            <a:r>
              <a:rPr lang="en-US" altLang="ko-KR" sz="800" b="1" dirty="0" err="1"/>
              <a:t>umount</a:t>
            </a:r>
            <a:r>
              <a:rPr lang="en-US" altLang="ko-KR" sz="800" b="1" dirty="0"/>
              <a:t> </a:t>
            </a:r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옵션</a:t>
            </a:r>
            <a:r>
              <a:rPr lang="en-US" altLang="ko-KR" sz="800" b="1" dirty="0" smtClean="0"/>
              <a:t>] </a:t>
            </a:r>
            <a:r>
              <a:rPr lang="en-US" altLang="ko-KR" sz="800" b="1" dirty="0"/>
              <a:t>[Device] or [Directory]</a:t>
            </a:r>
          </a:p>
          <a:p>
            <a:endParaRPr lang="en-US" altLang="ko-KR" sz="800" b="1" dirty="0" smtClean="0"/>
          </a:p>
          <a:p>
            <a:r>
              <a:rPr lang="ko-KR" altLang="en-US" sz="800" b="1" dirty="0" smtClean="0"/>
              <a:t>옵션</a:t>
            </a:r>
            <a:endParaRPr lang="en-US" altLang="ko-KR" sz="800" b="1" dirty="0" smtClean="0"/>
          </a:p>
          <a:p>
            <a:r>
              <a:rPr lang="en-US" altLang="ko-KR" sz="800" b="1" dirty="0" smtClean="0"/>
              <a:t>-</a:t>
            </a:r>
            <a:r>
              <a:rPr lang="en-US" altLang="ko-KR" sz="800" b="1" dirty="0"/>
              <a:t>a	/</a:t>
            </a:r>
            <a:r>
              <a:rPr lang="en-US" altLang="ko-KR" sz="800" b="1" dirty="0" err="1"/>
              <a:t>etc</a:t>
            </a:r>
            <a:r>
              <a:rPr lang="en-US" altLang="ko-KR" sz="800" b="1" dirty="0"/>
              <a:t>/</a:t>
            </a:r>
            <a:r>
              <a:rPr lang="en-US" altLang="ko-KR" sz="800" b="1" dirty="0" err="1"/>
              <a:t>fstab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에 기술되어있는 모든 파일시스템의 </a:t>
            </a:r>
            <a:r>
              <a:rPr lang="ko-KR" altLang="en-US" sz="800" b="1" dirty="0" err="1"/>
              <a:t>마운트를</a:t>
            </a:r>
            <a:r>
              <a:rPr lang="ko-KR" altLang="en-US" sz="800" b="1" dirty="0"/>
              <a:t> </a:t>
            </a:r>
            <a:r>
              <a:rPr lang="ko-KR" altLang="en-US" sz="800" b="1" dirty="0" smtClean="0"/>
              <a:t>해제  정상적인 </a:t>
            </a:r>
            <a:r>
              <a:rPr lang="ko-KR" altLang="en-US" sz="800" b="1" dirty="0"/>
              <a:t>상황에서 실행해서는 </a:t>
            </a:r>
            <a:r>
              <a:rPr lang="ko-KR" altLang="en-US" sz="800" b="1" dirty="0" err="1"/>
              <a:t>안된다</a:t>
            </a:r>
            <a:endParaRPr lang="ko-KR" altLang="en-US" sz="800" b="1" dirty="0"/>
          </a:p>
          <a:p>
            <a:r>
              <a:rPr lang="en-US" altLang="ko-KR" sz="800" b="1" dirty="0"/>
              <a:t>-f	</a:t>
            </a:r>
            <a:r>
              <a:rPr lang="ko-KR" altLang="en-US" sz="800" b="1" dirty="0"/>
              <a:t>강제로 연결해제 </a:t>
            </a:r>
            <a:r>
              <a:rPr lang="ko-KR" altLang="en-US" sz="800" b="1" dirty="0" err="1"/>
              <a:t>할때</a:t>
            </a:r>
            <a:r>
              <a:rPr lang="ko-KR" altLang="en-US" sz="800" b="1" dirty="0"/>
              <a:t> 사용</a:t>
            </a:r>
            <a:r>
              <a:rPr lang="en-US" altLang="ko-KR" sz="800" b="1" dirty="0"/>
              <a:t>// NFS </a:t>
            </a:r>
            <a:r>
              <a:rPr lang="ko-KR" altLang="en-US" sz="800" b="1" dirty="0"/>
              <a:t>서비스에 연결되어있는 </a:t>
            </a:r>
            <a:r>
              <a:rPr lang="ko-KR" altLang="en-US" sz="800" b="1" dirty="0" smtClean="0"/>
              <a:t> 파일시스템을 </a:t>
            </a:r>
            <a:r>
              <a:rPr lang="ko-KR" altLang="en-US" sz="800" b="1" dirty="0" err="1"/>
              <a:t>연결해제할</a:t>
            </a:r>
            <a:r>
              <a:rPr lang="ko-KR" altLang="en-US" sz="800" b="1" dirty="0"/>
              <a:t> 때 </a:t>
            </a:r>
            <a:r>
              <a:rPr lang="ko-KR" altLang="en-US" sz="800" b="1" dirty="0" smtClean="0"/>
              <a:t>이용 할 </a:t>
            </a:r>
            <a:r>
              <a:rPr lang="ko-KR" altLang="en-US" sz="800" b="1" dirty="0"/>
              <a:t>수 있다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ex) </a:t>
            </a:r>
            <a:r>
              <a:rPr lang="en-US" altLang="ko-KR" sz="800" b="1" dirty="0" err="1" smtClean="0"/>
              <a:t>umount</a:t>
            </a:r>
            <a:r>
              <a:rPr lang="en-US" altLang="ko-KR" sz="800" b="1" dirty="0" smtClean="0"/>
              <a:t> </a:t>
            </a:r>
            <a:r>
              <a:rPr lang="en-US" altLang="ko-KR" sz="800" b="1" dirty="0"/>
              <a:t>/</a:t>
            </a:r>
            <a:r>
              <a:rPr lang="en-US" altLang="ko-KR" sz="800" b="1" dirty="0" err="1"/>
              <a:t>dev</a:t>
            </a:r>
            <a:r>
              <a:rPr lang="en-US" altLang="ko-KR" sz="800" b="1" dirty="0"/>
              <a:t>/sdb1 = </a:t>
            </a:r>
            <a:r>
              <a:rPr lang="en-US" altLang="ko-KR" sz="800" b="1" dirty="0" err="1"/>
              <a:t>umount</a:t>
            </a:r>
            <a:r>
              <a:rPr lang="en-US" altLang="ko-KR" sz="800" b="1" dirty="0"/>
              <a:t> /mp1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1398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70466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latin typeface="+mn-ea"/>
                </a:rPr>
                <a:t>mount </a:t>
              </a:r>
              <a:r>
                <a:rPr lang="ko-KR" altLang="en-US" sz="2400" b="1" dirty="0">
                  <a:latin typeface="+mn-ea"/>
                </a:rPr>
                <a:t>연습</a:t>
              </a:r>
              <a:r>
                <a:rPr lang="en-US" altLang="ko-KR" sz="2400" b="1" dirty="0">
                  <a:latin typeface="+mn-ea"/>
                </a:rPr>
                <a:t>2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191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mount </a:t>
            </a:r>
            <a:r>
              <a:rPr lang="ko-KR" altLang="en-US" sz="2000" b="1" dirty="0" smtClean="0">
                <a:latin typeface="+mn-ea"/>
              </a:rPr>
              <a:t>연습</a:t>
            </a:r>
            <a:r>
              <a:rPr lang="en-US" altLang="ko-KR" sz="2000" b="1" dirty="0" smtClean="0">
                <a:latin typeface="+mn-ea"/>
              </a:rPr>
              <a:t>2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280" y="1106066"/>
            <a:ext cx="82201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&lt;</a:t>
            </a:r>
            <a:r>
              <a:rPr lang="ko-KR" altLang="en-US" sz="1400" b="1" dirty="0" smtClean="0"/>
              <a:t>연습</a:t>
            </a:r>
            <a:r>
              <a:rPr lang="en-US" altLang="ko-KR" sz="1400" b="1" dirty="0" smtClean="0"/>
              <a:t>2&gt; </a:t>
            </a:r>
            <a:r>
              <a:rPr lang="en-US" altLang="ko-KR" sz="1400" b="1" dirty="0" smtClean="0"/>
              <a:t>mount </a:t>
            </a:r>
            <a:r>
              <a:rPr lang="ko-KR" altLang="en-US" sz="1400" b="1" dirty="0"/>
              <a:t>해주세요</a:t>
            </a:r>
            <a:r>
              <a:rPr lang="en-US" altLang="ko-KR" sz="1400" b="1" dirty="0"/>
              <a:t>~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하드 총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 추가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 smtClean="0"/>
              <a:t>/</a:t>
            </a:r>
            <a:r>
              <a:rPr lang="en-US" altLang="ko-KR" sz="1400" b="1" dirty="0" err="1"/>
              <a:t>dev</a:t>
            </a:r>
            <a:r>
              <a:rPr lang="en-US" altLang="ko-KR" sz="1400" b="1" dirty="0"/>
              <a:t>/</a:t>
            </a:r>
            <a:r>
              <a:rPr lang="en-US" altLang="ko-KR" sz="1400" b="1" dirty="0" err="1"/>
              <a:t>sdb</a:t>
            </a:r>
            <a:r>
              <a:rPr lang="en-US" altLang="ko-KR" sz="1400" b="1" dirty="0"/>
              <a:t>  1G</a:t>
            </a:r>
          </a:p>
          <a:p>
            <a:r>
              <a:rPr lang="en-US" altLang="ko-KR" sz="1400" b="1" dirty="0"/>
              <a:t>/</a:t>
            </a:r>
            <a:r>
              <a:rPr lang="en-US" altLang="ko-KR" sz="1400" b="1" dirty="0" err="1"/>
              <a:t>dev</a:t>
            </a:r>
            <a:r>
              <a:rPr lang="en-US" altLang="ko-KR" sz="1400" b="1" dirty="0"/>
              <a:t>/</a:t>
            </a:r>
            <a:r>
              <a:rPr lang="en-US" altLang="ko-KR" sz="1400" b="1" dirty="0" err="1"/>
              <a:t>sdc</a:t>
            </a:r>
            <a:r>
              <a:rPr lang="en-US" altLang="ko-KR" sz="1400" b="1" dirty="0"/>
              <a:t>  3G 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Device	    Size	Partition	Mount Point</a:t>
            </a:r>
          </a:p>
          <a:p>
            <a:r>
              <a:rPr lang="en-US" altLang="ko-KR" sz="1400" b="1" dirty="0"/>
              <a:t>/</a:t>
            </a:r>
            <a:r>
              <a:rPr lang="en-US" altLang="ko-KR" sz="1400" b="1" dirty="0" err="1"/>
              <a:t>dev</a:t>
            </a:r>
            <a:r>
              <a:rPr lang="en-US" altLang="ko-KR" sz="1400" b="1" dirty="0"/>
              <a:t>/sdb1 = 100MB	</a:t>
            </a:r>
            <a:r>
              <a:rPr lang="en-US" altLang="ko-KR" sz="1400" b="1" dirty="0" smtClean="0"/>
              <a:t>Primary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/</a:t>
            </a:r>
            <a:r>
              <a:rPr lang="en-US" altLang="ko-KR" sz="1400" b="1" dirty="0"/>
              <a:t>export/mb1</a:t>
            </a:r>
          </a:p>
          <a:p>
            <a:r>
              <a:rPr lang="en-US" altLang="ko-KR" sz="1400" b="1" dirty="0"/>
              <a:t>/</a:t>
            </a:r>
            <a:r>
              <a:rPr lang="en-US" altLang="ko-KR" sz="1400" b="1" dirty="0" err="1"/>
              <a:t>dev</a:t>
            </a:r>
            <a:r>
              <a:rPr lang="en-US" altLang="ko-KR" sz="1400" b="1" dirty="0"/>
              <a:t>/sdb2 = 200MB 	Primary	</a:t>
            </a:r>
            <a:r>
              <a:rPr lang="en-US" altLang="ko-KR" sz="1400" b="1" dirty="0" smtClean="0"/>
              <a:t>/</a:t>
            </a:r>
            <a:r>
              <a:rPr lang="en-US" altLang="ko-KR" sz="1400" b="1" dirty="0"/>
              <a:t>export/mb2</a:t>
            </a:r>
          </a:p>
          <a:p>
            <a:r>
              <a:rPr lang="en-US" altLang="ko-KR" sz="1400" b="1" dirty="0"/>
              <a:t>/</a:t>
            </a:r>
            <a:r>
              <a:rPr lang="en-US" altLang="ko-KR" sz="1400" b="1" dirty="0" err="1"/>
              <a:t>dev</a:t>
            </a:r>
            <a:r>
              <a:rPr lang="en-US" altLang="ko-KR" sz="1400" b="1" dirty="0"/>
              <a:t>/sdb3 = 300MB	Primary	</a:t>
            </a:r>
            <a:r>
              <a:rPr lang="en-US" altLang="ko-KR" sz="1400" b="1" dirty="0" smtClean="0"/>
              <a:t>/</a:t>
            </a:r>
            <a:r>
              <a:rPr lang="en-US" altLang="ko-KR" sz="1400" b="1" dirty="0"/>
              <a:t>export/mb3</a:t>
            </a:r>
          </a:p>
          <a:p>
            <a:r>
              <a:rPr lang="en-US" altLang="ko-KR" sz="1400" b="1" dirty="0"/>
              <a:t>/</a:t>
            </a:r>
            <a:r>
              <a:rPr lang="en-US" altLang="ko-KR" sz="1400" b="1" dirty="0" err="1"/>
              <a:t>dev</a:t>
            </a:r>
            <a:r>
              <a:rPr lang="en-US" altLang="ko-KR" sz="1400" b="1" dirty="0"/>
              <a:t>/sdb4 = </a:t>
            </a:r>
            <a:r>
              <a:rPr lang="en-US" altLang="ko-KR" sz="1400" b="1" dirty="0" err="1"/>
              <a:t>etc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Extended</a:t>
            </a:r>
            <a:r>
              <a:rPr lang="en-US" altLang="ko-KR" sz="1400" b="1" dirty="0"/>
              <a:t>	</a:t>
            </a:r>
          </a:p>
          <a:p>
            <a:r>
              <a:rPr lang="en-US" altLang="ko-KR" sz="1400" b="1" dirty="0"/>
              <a:t>/</a:t>
            </a:r>
            <a:r>
              <a:rPr lang="en-US" altLang="ko-KR" sz="1400" b="1" dirty="0" err="1"/>
              <a:t>dev</a:t>
            </a:r>
            <a:r>
              <a:rPr lang="en-US" altLang="ko-KR" sz="1400" b="1" dirty="0"/>
              <a:t>/sdb5 = </a:t>
            </a:r>
            <a:r>
              <a:rPr lang="en-US" altLang="ko-KR" sz="1400" b="1" dirty="0" err="1"/>
              <a:t>etc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Logical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/</a:t>
            </a:r>
            <a:r>
              <a:rPr lang="en-US" altLang="ko-KR" sz="1400" b="1" dirty="0"/>
              <a:t>export/mb5</a:t>
            </a:r>
          </a:p>
          <a:p>
            <a:r>
              <a:rPr lang="en-US" altLang="ko-KR" sz="1400" b="1" dirty="0"/>
              <a:t>------------------------------</a:t>
            </a:r>
          </a:p>
          <a:p>
            <a:r>
              <a:rPr lang="en-US" altLang="ko-KR" sz="1400" b="1" dirty="0"/>
              <a:t>/</a:t>
            </a:r>
            <a:r>
              <a:rPr lang="en-US" altLang="ko-KR" sz="1400" b="1" dirty="0" err="1"/>
              <a:t>dev</a:t>
            </a:r>
            <a:r>
              <a:rPr lang="en-US" altLang="ko-KR" sz="1400" b="1" dirty="0"/>
              <a:t>/sdc1 = 300MB	Primary	</a:t>
            </a:r>
            <a:r>
              <a:rPr lang="en-US" altLang="ko-KR" sz="1400" b="1" dirty="0" smtClean="0"/>
              <a:t>/</a:t>
            </a:r>
            <a:r>
              <a:rPr lang="en-US" altLang="ko-KR" sz="1400" b="1" dirty="0"/>
              <a:t>export/mc1</a:t>
            </a:r>
          </a:p>
          <a:p>
            <a:r>
              <a:rPr lang="en-US" altLang="ko-KR" sz="1400" b="1" dirty="0"/>
              <a:t>/</a:t>
            </a:r>
            <a:r>
              <a:rPr lang="en-US" altLang="ko-KR" sz="1400" b="1" dirty="0" err="1"/>
              <a:t>dev</a:t>
            </a:r>
            <a:r>
              <a:rPr lang="en-US" altLang="ko-KR" sz="1400" b="1" dirty="0"/>
              <a:t>/sdc2 = 300MB 	Primary	</a:t>
            </a:r>
            <a:r>
              <a:rPr lang="en-US" altLang="ko-KR" sz="1400" b="1" dirty="0" smtClean="0"/>
              <a:t>/</a:t>
            </a:r>
            <a:r>
              <a:rPr lang="en-US" altLang="ko-KR" sz="1400" b="1" dirty="0"/>
              <a:t>export/mc2</a:t>
            </a:r>
          </a:p>
          <a:p>
            <a:r>
              <a:rPr lang="en-US" altLang="ko-KR" sz="1400" b="1" dirty="0"/>
              <a:t>/</a:t>
            </a:r>
            <a:r>
              <a:rPr lang="en-US" altLang="ko-KR" sz="1400" b="1" dirty="0" err="1"/>
              <a:t>dev</a:t>
            </a:r>
            <a:r>
              <a:rPr lang="en-US" altLang="ko-KR" sz="1400" b="1" dirty="0"/>
              <a:t>/sdc3 = 300MB	Primary	</a:t>
            </a:r>
            <a:r>
              <a:rPr lang="en-US" altLang="ko-KR" sz="1400" b="1" dirty="0" smtClean="0"/>
              <a:t>/</a:t>
            </a:r>
            <a:r>
              <a:rPr lang="en-US" altLang="ko-KR" sz="1400" b="1" dirty="0"/>
              <a:t>export/mc3</a:t>
            </a:r>
          </a:p>
          <a:p>
            <a:r>
              <a:rPr lang="en-US" altLang="ko-KR" sz="1400" b="1" dirty="0"/>
              <a:t>/</a:t>
            </a:r>
            <a:r>
              <a:rPr lang="en-US" altLang="ko-KR" sz="1400" b="1" dirty="0" err="1"/>
              <a:t>dev</a:t>
            </a:r>
            <a:r>
              <a:rPr lang="en-US" altLang="ko-KR" sz="1400" b="1" dirty="0"/>
              <a:t>/sdc4 = </a:t>
            </a:r>
            <a:r>
              <a:rPr lang="en-US" altLang="ko-KR" sz="1400" b="1" dirty="0" err="1"/>
              <a:t>etc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Extended</a:t>
            </a:r>
            <a:r>
              <a:rPr lang="en-US" altLang="ko-KR" sz="1400" b="1" dirty="0"/>
              <a:t>		</a:t>
            </a:r>
          </a:p>
          <a:p>
            <a:r>
              <a:rPr lang="en-US" altLang="ko-KR" sz="1400" b="1" dirty="0"/>
              <a:t>/</a:t>
            </a:r>
            <a:r>
              <a:rPr lang="en-US" altLang="ko-KR" sz="1400" b="1" dirty="0" err="1"/>
              <a:t>dev</a:t>
            </a:r>
            <a:r>
              <a:rPr lang="en-US" altLang="ko-KR" sz="1400" b="1" dirty="0"/>
              <a:t>/sdc5 = 500MB	</a:t>
            </a:r>
            <a:r>
              <a:rPr lang="en-US" altLang="ko-KR" sz="1400" b="1" dirty="0" smtClean="0"/>
              <a:t>Logical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/</a:t>
            </a:r>
            <a:r>
              <a:rPr lang="en-US" altLang="ko-KR" sz="1400" b="1" dirty="0"/>
              <a:t>export/mc5</a:t>
            </a:r>
          </a:p>
          <a:p>
            <a:r>
              <a:rPr lang="en-US" altLang="ko-KR" sz="1400" b="1" dirty="0"/>
              <a:t>/</a:t>
            </a:r>
            <a:r>
              <a:rPr lang="en-US" altLang="ko-KR" sz="1400" b="1" dirty="0" err="1"/>
              <a:t>dev</a:t>
            </a:r>
            <a:r>
              <a:rPr lang="en-US" altLang="ko-KR" sz="1400" b="1" dirty="0"/>
              <a:t>/sdc6 = 500MB	Logical	</a:t>
            </a:r>
            <a:r>
              <a:rPr lang="en-US" altLang="ko-KR" sz="1400" b="1" dirty="0" smtClean="0"/>
              <a:t>/</a:t>
            </a:r>
            <a:r>
              <a:rPr lang="en-US" altLang="ko-KR" sz="1400" b="1" dirty="0"/>
              <a:t>export/mc6</a:t>
            </a:r>
          </a:p>
          <a:p>
            <a:r>
              <a:rPr lang="en-US" altLang="ko-KR" sz="1400" b="1" dirty="0"/>
              <a:t>/</a:t>
            </a:r>
            <a:r>
              <a:rPr lang="en-US" altLang="ko-KR" sz="1400" b="1" dirty="0" err="1"/>
              <a:t>dev</a:t>
            </a:r>
            <a:r>
              <a:rPr lang="en-US" altLang="ko-KR" sz="1400" b="1" dirty="0"/>
              <a:t>/sdc7 = </a:t>
            </a:r>
            <a:r>
              <a:rPr lang="en-US" altLang="ko-KR" sz="1400" b="1" dirty="0" err="1"/>
              <a:t>etc</a:t>
            </a:r>
            <a:r>
              <a:rPr lang="en-US" altLang="ko-KR" sz="1400" b="1" dirty="0"/>
              <a:t>	Logical	</a:t>
            </a:r>
            <a:r>
              <a:rPr lang="en-US" altLang="ko-KR" sz="1400" b="1" dirty="0" smtClean="0"/>
              <a:t>/</a:t>
            </a:r>
            <a:r>
              <a:rPr lang="en-US" altLang="ko-KR" sz="1400" b="1" dirty="0"/>
              <a:t>export/mc7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884368" y="6453336"/>
            <a:ext cx="823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mount </a:t>
            </a:r>
            <a:r>
              <a:rPr lang="ko-KR" altLang="en-US" sz="800" b="1" dirty="0">
                <a:latin typeface="+mn-ea"/>
              </a:rPr>
              <a:t>연습</a:t>
            </a:r>
          </a:p>
        </p:txBody>
      </p:sp>
    </p:spTree>
    <p:extLst>
      <p:ext uri="{BB962C8B-B14F-4D97-AF65-F5344CB8AC3E}">
        <p14:creationId xmlns:p14="http://schemas.microsoft.com/office/powerpoint/2010/main" val="353290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파티션 및 </a:t>
            </a:r>
            <a:r>
              <a:rPr lang="ko-KR" altLang="en-US" sz="2000" b="1" dirty="0" err="1">
                <a:latin typeface="+mn-ea"/>
              </a:rPr>
              <a:t>마운트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2050" name="Picture 2" descr="C:\Users\itbank\Desktop\하드추가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6080"/>
            <a:ext cx="3725364" cy="360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tbank\Desktop\하드추가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330" y="1484784"/>
            <a:ext cx="3716101" cy="359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4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파티션 및 </a:t>
            </a:r>
            <a:r>
              <a:rPr lang="ko-KR" altLang="en-US" sz="2000" b="1" dirty="0" err="1">
                <a:latin typeface="+mn-ea"/>
              </a:rPr>
              <a:t>마운트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3074" name="Picture 2" descr="C:\Users\itbank\Desktop\하드추가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89" y="1575098"/>
            <a:ext cx="3783953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itbank\Desktop\하드추가\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14" y="1512230"/>
            <a:ext cx="3812238" cy="371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4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파티션 및 </a:t>
            </a:r>
            <a:r>
              <a:rPr lang="ko-KR" altLang="en-US" sz="2000" b="1" dirty="0" err="1">
                <a:latin typeface="+mn-ea"/>
              </a:rPr>
              <a:t>마운트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4099" name="Picture 3" descr="C:\Users\itbank\Desktop\하드추가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3899431" cy="371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itbank\Desktop\하드추가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808"/>
            <a:ext cx="4249128" cy="384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4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641244" y="3525388"/>
              <a:ext cx="3409324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1.</a:t>
              </a:r>
              <a:r>
                <a:rPr lang="ko-KR" altLang="en-US" sz="2400" b="1" dirty="0" smtClean="0">
                  <a:latin typeface="+mn-ea"/>
                </a:rPr>
                <a:t>파티션 나누기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29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1.</a:t>
            </a:r>
            <a:r>
              <a:rPr lang="ko-KR" altLang="en-US" sz="2000" b="1" dirty="0">
                <a:latin typeface="+mn-ea"/>
              </a:rPr>
              <a:t>파티션 나누기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0343" y="794190"/>
            <a:ext cx="771076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1. </a:t>
            </a:r>
            <a:r>
              <a:rPr lang="ko-KR" altLang="en-US" sz="1500" b="1" dirty="0"/>
              <a:t>파티션을 생성</a:t>
            </a:r>
            <a:r>
              <a:rPr lang="ko-KR" altLang="en-US" sz="1500" dirty="0"/>
              <a:t> </a:t>
            </a:r>
            <a:r>
              <a:rPr lang="en-US" altLang="ko-KR" sz="1500" dirty="0"/>
              <a:t>= </a:t>
            </a:r>
            <a:r>
              <a:rPr lang="ko-KR" altLang="en-US" sz="1500" dirty="0"/>
              <a:t>장치 생성</a:t>
            </a:r>
          </a:p>
          <a:p>
            <a:r>
              <a:rPr lang="en-US" altLang="ko-KR" sz="1500" dirty="0" err="1"/>
              <a:t>fdisk</a:t>
            </a:r>
            <a:r>
              <a:rPr lang="en-US" altLang="ko-KR" sz="1500" dirty="0"/>
              <a:t> /</a:t>
            </a:r>
            <a:r>
              <a:rPr lang="en-US" altLang="ko-KR" sz="1500" dirty="0" err="1"/>
              <a:t>dev</a:t>
            </a:r>
            <a:r>
              <a:rPr lang="en-US" altLang="ko-KR" sz="1500" dirty="0"/>
              <a:t>/</a:t>
            </a:r>
            <a:r>
              <a:rPr lang="en-US" altLang="ko-KR" sz="1500" dirty="0" err="1"/>
              <a:t>sdb</a:t>
            </a:r>
            <a:endParaRPr lang="en-US" altLang="ko-KR" sz="1500" dirty="0"/>
          </a:p>
          <a:p>
            <a:r>
              <a:rPr lang="en-US" altLang="ko-KR" sz="1500" dirty="0"/>
              <a:t>p </a:t>
            </a:r>
            <a:r>
              <a:rPr lang="ko-KR" altLang="en-US" sz="1500" dirty="0"/>
              <a:t>현재 보기</a:t>
            </a:r>
          </a:p>
          <a:p>
            <a:r>
              <a:rPr lang="en-US" altLang="ko-KR" sz="1500" dirty="0"/>
              <a:t>n </a:t>
            </a:r>
            <a:r>
              <a:rPr lang="ko-KR" altLang="en-US" sz="1500" dirty="0"/>
              <a:t>파티션 만들기</a:t>
            </a:r>
          </a:p>
          <a:p>
            <a:endParaRPr lang="ko-KR" altLang="en-US" sz="1500" dirty="0"/>
          </a:p>
          <a:p>
            <a:r>
              <a:rPr lang="en-US" altLang="ko-KR" sz="1500" b="1" dirty="0"/>
              <a:t>2. </a:t>
            </a:r>
            <a:r>
              <a:rPr lang="ko-KR" altLang="en-US" sz="1500" b="1" dirty="0"/>
              <a:t>장치를 포맷</a:t>
            </a:r>
          </a:p>
          <a:p>
            <a:r>
              <a:rPr lang="en-US" altLang="ko-KR" sz="1500" dirty="0" err="1"/>
              <a:t>mkfs</a:t>
            </a:r>
            <a:r>
              <a:rPr lang="en-US" altLang="ko-KR" sz="1500" dirty="0"/>
              <a:t> -t ext4 /</a:t>
            </a:r>
            <a:r>
              <a:rPr lang="en-US" altLang="ko-KR" sz="1500" dirty="0" err="1"/>
              <a:t>dev</a:t>
            </a:r>
            <a:r>
              <a:rPr lang="en-US" altLang="ko-KR" sz="1500" dirty="0"/>
              <a:t>/sdb1 </a:t>
            </a:r>
            <a:r>
              <a:rPr lang="en-US" altLang="ko-KR" sz="1500" dirty="0" smtClean="0"/>
              <a:t>			// </a:t>
            </a:r>
            <a:r>
              <a:rPr lang="en-US" altLang="ko-KR" sz="1500" dirty="0"/>
              <a:t>done/done/done 3</a:t>
            </a:r>
            <a:r>
              <a:rPr lang="ko-KR" altLang="en-US" sz="1500" dirty="0"/>
              <a:t>가지 </a:t>
            </a:r>
            <a:r>
              <a:rPr lang="ko-KR" altLang="en-US" sz="1500" dirty="0" err="1"/>
              <a:t>떠야함</a:t>
            </a:r>
            <a:endParaRPr lang="ko-KR" altLang="en-US" sz="1500" dirty="0"/>
          </a:p>
          <a:p>
            <a:r>
              <a:rPr lang="en-US" altLang="ko-KR" sz="1500" dirty="0"/>
              <a:t>=mkfs.ext4 /</a:t>
            </a:r>
            <a:r>
              <a:rPr lang="en-US" altLang="ko-KR" sz="1500" dirty="0" err="1"/>
              <a:t>dev</a:t>
            </a:r>
            <a:r>
              <a:rPr lang="en-US" altLang="ko-KR" sz="1500" dirty="0"/>
              <a:t>/sdb1</a:t>
            </a:r>
          </a:p>
          <a:p>
            <a:endParaRPr lang="en-US" altLang="ko-KR" sz="1500" dirty="0"/>
          </a:p>
          <a:p>
            <a:r>
              <a:rPr lang="en-US" altLang="ko-KR" sz="1500" b="1" dirty="0"/>
              <a:t>3. mount </a:t>
            </a:r>
            <a:r>
              <a:rPr lang="ko-KR" altLang="en-US" sz="1500" b="1" dirty="0"/>
              <a:t>할 </a:t>
            </a:r>
            <a:r>
              <a:rPr lang="ko-KR" altLang="en-US" sz="1500" b="1" dirty="0" err="1"/>
              <a:t>디렉토리</a:t>
            </a:r>
            <a:r>
              <a:rPr lang="ko-KR" altLang="en-US" sz="1500" b="1" dirty="0"/>
              <a:t> </a:t>
            </a:r>
            <a:r>
              <a:rPr lang="ko-KR" altLang="en-US" sz="1500" b="1" dirty="0" smtClean="0"/>
              <a:t>생성</a:t>
            </a:r>
            <a:r>
              <a:rPr lang="en-US" altLang="ko-KR" sz="1500" b="1" dirty="0" smtClean="0"/>
              <a:t>(=Mount Point </a:t>
            </a:r>
            <a:r>
              <a:rPr lang="ko-KR" altLang="en-US" sz="1500" b="1" dirty="0" smtClean="0"/>
              <a:t>생성</a:t>
            </a:r>
            <a:r>
              <a:rPr lang="en-US" altLang="ko-KR" sz="1500" b="1" dirty="0" smtClean="0"/>
              <a:t>)</a:t>
            </a:r>
            <a:endParaRPr lang="ko-KR" altLang="en-US" sz="1500" b="1" dirty="0"/>
          </a:p>
          <a:p>
            <a:r>
              <a:rPr lang="en-US" altLang="ko-KR" sz="1500" dirty="0" err="1"/>
              <a:t>mkdir</a:t>
            </a:r>
            <a:r>
              <a:rPr lang="en-US" altLang="ko-KR" sz="1500" dirty="0"/>
              <a:t> /mp1</a:t>
            </a:r>
          </a:p>
          <a:p>
            <a:endParaRPr lang="en-US" altLang="ko-KR" sz="1500" dirty="0"/>
          </a:p>
          <a:p>
            <a:r>
              <a:rPr lang="en-US" altLang="ko-KR" sz="1500" b="1" dirty="0"/>
              <a:t>4. mount</a:t>
            </a:r>
          </a:p>
          <a:p>
            <a:r>
              <a:rPr lang="en-US" altLang="ko-KR" sz="1500" dirty="0"/>
              <a:t>mount -t ext4 /</a:t>
            </a:r>
            <a:r>
              <a:rPr lang="en-US" altLang="ko-KR" sz="1500" dirty="0" err="1"/>
              <a:t>dev</a:t>
            </a:r>
            <a:r>
              <a:rPr lang="en-US" altLang="ko-KR" sz="1500" dirty="0"/>
              <a:t>/sdb1 /</a:t>
            </a:r>
            <a:r>
              <a:rPr lang="en-US" altLang="ko-KR" sz="1500" dirty="0" smtClean="0"/>
              <a:t>mp1</a:t>
            </a:r>
            <a:endParaRPr lang="en-US" altLang="ko-KR" sz="1500" dirty="0"/>
          </a:p>
          <a:p>
            <a:r>
              <a:rPr lang="en-US" altLang="ko-KR" sz="1500" dirty="0"/>
              <a:t>=mount /</a:t>
            </a:r>
            <a:r>
              <a:rPr lang="en-US" altLang="ko-KR" sz="1500" dirty="0" err="1"/>
              <a:t>dev</a:t>
            </a:r>
            <a:r>
              <a:rPr lang="en-US" altLang="ko-KR" sz="1500" dirty="0"/>
              <a:t>/sdb1 /mp1</a:t>
            </a:r>
          </a:p>
          <a:p>
            <a:endParaRPr lang="en-US" altLang="ko-KR" sz="1500" dirty="0"/>
          </a:p>
          <a:p>
            <a:r>
              <a:rPr lang="en-US" altLang="ko-KR" sz="1500" b="1" dirty="0"/>
              <a:t>5. mount </a:t>
            </a:r>
            <a:r>
              <a:rPr lang="ko-KR" altLang="en-US" sz="1500" b="1" dirty="0"/>
              <a:t>확인</a:t>
            </a:r>
          </a:p>
          <a:p>
            <a:r>
              <a:rPr lang="en-US" altLang="ko-KR" sz="1500" dirty="0" err="1"/>
              <a:t>df</a:t>
            </a:r>
            <a:r>
              <a:rPr lang="en-US" altLang="ko-KR" sz="1500" dirty="0"/>
              <a:t> -h</a:t>
            </a:r>
          </a:p>
          <a:p>
            <a:r>
              <a:rPr lang="en-US" altLang="ko-KR" sz="1500" dirty="0" err="1"/>
              <a:t>df</a:t>
            </a:r>
            <a:r>
              <a:rPr lang="en-US" altLang="ko-KR" sz="1500" dirty="0"/>
              <a:t> -</a:t>
            </a:r>
            <a:r>
              <a:rPr lang="en-US" altLang="ko-KR" sz="1500" dirty="0" err="1"/>
              <a:t>Th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		( T </a:t>
            </a:r>
            <a:r>
              <a:rPr lang="ko-KR" altLang="en-US" sz="1500" dirty="0" smtClean="0"/>
              <a:t>옵션 </a:t>
            </a:r>
            <a:r>
              <a:rPr lang="en-US" altLang="ko-KR" sz="1500" dirty="0" smtClean="0"/>
              <a:t>: ext3, ext4 </a:t>
            </a:r>
            <a:r>
              <a:rPr lang="ko-KR" altLang="en-US" sz="1500" dirty="0" smtClean="0"/>
              <a:t>등 </a:t>
            </a:r>
            <a:r>
              <a:rPr lang="en-US" altLang="ko-KR" sz="1500" dirty="0"/>
              <a:t>type </a:t>
            </a:r>
            <a:r>
              <a:rPr lang="ko-KR" altLang="en-US" sz="1500" dirty="0"/>
              <a:t>확인</a:t>
            </a:r>
            <a:r>
              <a:rPr lang="en-US" altLang="ko-KR" sz="1500" dirty="0" smtClean="0"/>
              <a:t>)</a:t>
            </a:r>
          </a:p>
          <a:p>
            <a:endParaRPr lang="en-US" altLang="ko-KR" sz="1500" dirty="0"/>
          </a:p>
          <a:p>
            <a:r>
              <a:rPr lang="en-US" altLang="ko-KR" sz="1500" dirty="0"/>
              <a:t>cat /</a:t>
            </a:r>
            <a:r>
              <a:rPr lang="en-US" altLang="ko-KR" sz="1500" dirty="0" err="1"/>
              <a:t>etc</a:t>
            </a:r>
            <a:r>
              <a:rPr lang="en-US" altLang="ko-KR" sz="1500" dirty="0"/>
              <a:t>/</a:t>
            </a:r>
            <a:r>
              <a:rPr lang="en-US" altLang="ko-KR" sz="1500" dirty="0" err="1"/>
              <a:t>mtab</a:t>
            </a:r>
            <a:r>
              <a:rPr lang="en-US" altLang="ko-KR" sz="1500" dirty="0"/>
              <a:t> = </a:t>
            </a:r>
            <a:r>
              <a:rPr lang="ko-KR" altLang="en-US" sz="1500" dirty="0"/>
              <a:t>부팅상태에서만 </a:t>
            </a:r>
            <a:r>
              <a:rPr lang="en-US" altLang="ko-KR" sz="1500" dirty="0"/>
              <a:t>mount </a:t>
            </a:r>
            <a:r>
              <a:rPr lang="en-US" altLang="ko-KR" sz="1500" dirty="0" smtClean="0"/>
              <a:t>	// </a:t>
            </a:r>
            <a:r>
              <a:rPr lang="ko-KR" altLang="en-US" sz="1500" dirty="0"/>
              <a:t>현재상태만 </a:t>
            </a:r>
            <a:r>
              <a:rPr lang="en-US" altLang="ko-KR" sz="1500" dirty="0"/>
              <a:t>//</a:t>
            </a:r>
            <a:r>
              <a:rPr lang="ko-KR" altLang="en-US" sz="1500" dirty="0" err="1"/>
              <a:t>재부팅시</a:t>
            </a:r>
            <a:r>
              <a:rPr lang="ko-KR" altLang="en-US" sz="1500" dirty="0"/>
              <a:t> </a:t>
            </a:r>
            <a:r>
              <a:rPr lang="en-US" altLang="ko-KR" sz="1500" dirty="0"/>
              <a:t>X=</a:t>
            </a:r>
            <a:r>
              <a:rPr lang="ko-KR" altLang="en-US" sz="1500" dirty="0"/>
              <a:t>휘발성</a:t>
            </a:r>
          </a:p>
          <a:p>
            <a:r>
              <a:rPr lang="en-US" altLang="ko-KR" sz="1500" dirty="0"/>
              <a:t>= /</a:t>
            </a:r>
            <a:r>
              <a:rPr lang="en-US" altLang="ko-KR" sz="1500" dirty="0" err="1"/>
              <a:t>etc</a:t>
            </a:r>
            <a:r>
              <a:rPr lang="en-US" altLang="ko-KR" sz="1500" dirty="0"/>
              <a:t>/</a:t>
            </a:r>
            <a:r>
              <a:rPr lang="en-US" altLang="ko-KR" sz="1500" dirty="0" err="1"/>
              <a:t>fstab</a:t>
            </a:r>
            <a:r>
              <a:rPr lang="en-US" altLang="ko-KR" sz="1500" dirty="0"/>
              <a:t>  = </a:t>
            </a:r>
            <a:r>
              <a:rPr lang="ko-KR" altLang="en-US" sz="1500" dirty="0" err="1"/>
              <a:t>부팅시</a:t>
            </a:r>
            <a:r>
              <a:rPr lang="ko-KR" altLang="en-US" sz="1500" dirty="0"/>
              <a:t> 읽어오는 즉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재부팅해도</a:t>
            </a:r>
            <a:r>
              <a:rPr lang="ko-KR" altLang="en-US" sz="1500" dirty="0"/>
              <a:t> 존재하는 </a:t>
            </a:r>
            <a:r>
              <a:rPr lang="en-US" altLang="ko-KR" sz="1500" dirty="0"/>
              <a:t>mount = </a:t>
            </a:r>
            <a:r>
              <a:rPr lang="ko-KR" altLang="en-US" sz="1500" dirty="0" err="1" smtClean="0"/>
              <a:t>비휘발성</a:t>
            </a:r>
            <a:endParaRPr lang="en-US" altLang="ko-KR" sz="1500" dirty="0" smtClean="0"/>
          </a:p>
          <a:p>
            <a:endParaRPr lang="ko-KR" altLang="en-US" sz="1500" dirty="0"/>
          </a:p>
          <a:p>
            <a:r>
              <a:rPr lang="en-US" altLang="ko-KR" sz="1500" dirty="0"/>
              <a:t>= </a:t>
            </a:r>
            <a:r>
              <a:rPr lang="en-US" altLang="ko-KR" sz="1500" b="1" dirty="0">
                <a:solidFill>
                  <a:srgbClr val="FF0000"/>
                </a:solidFill>
              </a:rPr>
              <a:t>/</a:t>
            </a:r>
            <a:r>
              <a:rPr lang="en-US" altLang="ko-KR" sz="1500" b="1" dirty="0" err="1">
                <a:solidFill>
                  <a:srgbClr val="FF0000"/>
                </a:solidFill>
              </a:rPr>
              <a:t>etc</a:t>
            </a:r>
            <a:r>
              <a:rPr lang="en-US" altLang="ko-KR" sz="1500" b="1" dirty="0">
                <a:solidFill>
                  <a:srgbClr val="FF0000"/>
                </a:solidFill>
              </a:rPr>
              <a:t>/</a:t>
            </a:r>
            <a:r>
              <a:rPr lang="en-US" altLang="ko-KR" sz="1500" b="1" dirty="0" err="1">
                <a:solidFill>
                  <a:srgbClr val="FF0000"/>
                </a:solidFill>
              </a:rPr>
              <a:t>fstab</a:t>
            </a:r>
            <a:r>
              <a:rPr lang="en-US" altLang="ko-KR" sz="1500" b="1" dirty="0">
                <a:solidFill>
                  <a:srgbClr val="FF0000"/>
                </a:solidFill>
              </a:rPr>
              <a:t>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수정 </a:t>
            </a:r>
            <a:r>
              <a:rPr lang="ko-KR" altLang="en-US" sz="1500" b="1" dirty="0" err="1" smtClean="0">
                <a:solidFill>
                  <a:srgbClr val="FF0000"/>
                </a:solidFill>
              </a:rPr>
              <a:t>한뒤에는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500" b="1" dirty="0">
                <a:solidFill>
                  <a:srgbClr val="FF0000"/>
                </a:solidFill>
              </a:rPr>
              <a:t>항상 </a:t>
            </a:r>
            <a:r>
              <a:rPr lang="en-US" altLang="ko-KR" sz="1500" b="1" dirty="0">
                <a:solidFill>
                  <a:srgbClr val="FF0000"/>
                </a:solidFill>
              </a:rPr>
              <a:t>mount -a </a:t>
            </a:r>
            <a:r>
              <a:rPr lang="ko-KR" altLang="en-US" sz="1500" b="1" dirty="0">
                <a:solidFill>
                  <a:srgbClr val="FF0000"/>
                </a:solidFill>
              </a:rPr>
              <a:t>해줘야 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610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파티션 및 </a:t>
            </a:r>
            <a:r>
              <a:rPr lang="ko-KR" altLang="en-US" sz="800" b="1" dirty="0" err="1">
                <a:latin typeface="+mn-ea"/>
              </a:rPr>
              <a:t>마운트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1.</a:t>
            </a:r>
            <a:r>
              <a:rPr lang="ko-KR" altLang="en-US" sz="2000" b="1" dirty="0">
                <a:latin typeface="+mn-ea"/>
              </a:rPr>
              <a:t>파티션 나누기</a:t>
            </a:r>
          </a:p>
        </p:txBody>
      </p:sp>
      <p:pic>
        <p:nvPicPr>
          <p:cNvPr id="6146" name="Picture 2" descr="C:\Users\itbank\Desktop\하드추가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08" y="980728"/>
            <a:ext cx="3747506" cy="52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4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458</Words>
  <Application>Microsoft Office PowerPoint</Application>
  <PresentationFormat>화면 슬라이드 쇼(4:3)</PresentationFormat>
  <Paragraphs>184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145</cp:revision>
  <dcterms:created xsi:type="dcterms:W3CDTF">2018-08-02T13:04:12Z</dcterms:created>
  <dcterms:modified xsi:type="dcterms:W3CDTF">2019-11-03T02:33:27Z</dcterms:modified>
</cp:coreProperties>
</file>