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0" r:id="rId2"/>
    <p:sldId id="302" r:id="rId3"/>
    <p:sldId id="305" r:id="rId4"/>
    <p:sldId id="301" r:id="rId5"/>
    <p:sldId id="30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ento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+mn-ea"/>
                </a:rPr>
                <a:t>CentOS</a:t>
              </a:r>
              <a:r>
                <a:rPr lang="en-US" altLang="ko-KR" sz="2400" b="1" dirty="0" smtClean="0">
                  <a:latin typeface="+mn-ea"/>
                </a:rPr>
                <a:t> 7 </a:t>
              </a:r>
              <a:r>
                <a:rPr lang="ko-KR" altLang="en-US" sz="2400" b="1" dirty="0">
                  <a:latin typeface="+mn-ea"/>
                </a:rPr>
                <a:t>설치파일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CentOS</a:t>
            </a:r>
            <a:r>
              <a:rPr lang="en-US" altLang="ko-KR" sz="800" b="1" dirty="0">
                <a:latin typeface="+mn-ea"/>
              </a:rPr>
              <a:t> 6 </a:t>
            </a:r>
            <a:r>
              <a:rPr lang="ko-KR" altLang="en-US" sz="800" b="1" dirty="0" smtClean="0">
                <a:latin typeface="+mn-ea"/>
              </a:rPr>
              <a:t>설치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11836" y="5421867"/>
            <a:ext cx="616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  <a:hlinkClick r:id="rId2"/>
              </a:rPr>
              <a:t>www.centos.org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</a:rPr>
              <a:t>에 접속하여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</a:rPr>
              <a:t>get centos now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</a:rPr>
              <a:t>를 클릭합니다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</a:rPr>
              <a:t>※ org -&gt; organization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</a:rPr>
              <a:t>비영리단체의 도메인 주소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a typeface="나눔스퀘어라운드 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608" y="958978"/>
            <a:ext cx="6778624" cy="4400323"/>
            <a:chOff x="1448006" y="1311720"/>
            <a:chExt cx="6230210" cy="404406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58"/>
            <a:stretch/>
          </p:blipFill>
          <p:spPr bwMode="auto">
            <a:xfrm>
              <a:off x="1448006" y="1311720"/>
              <a:ext cx="6230210" cy="4044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1763688" y="3595649"/>
              <a:ext cx="1656184" cy="382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464566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latin typeface="+mn-ea"/>
              </a:rPr>
              <a:t>CentOS</a:t>
            </a:r>
            <a:r>
              <a:rPr lang="en-US" altLang="ko-KR" sz="2000" b="1" dirty="0" smtClean="0">
                <a:latin typeface="+mn-ea"/>
              </a:rPr>
              <a:t> 7 </a:t>
            </a:r>
            <a:r>
              <a:rPr lang="ko-KR" altLang="en-US" sz="2000" b="1" dirty="0">
                <a:latin typeface="+mn-ea"/>
              </a:rPr>
              <a:t>설치파일</a:t>
            </a:r>
          </a:p>
        </p:txBody>
      </p:sp>
    </p:spTree>
    <p:extLst>
      <p:ext uri="{BB962C8B-B14F-4D97-AF65-F5344CB8AC3E}">
        <p14:creationId xmlns:p14="http://schemas.microsoft.com/office/powerpoint/2010/main" val="19255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CentOS</a:t>
            </a:r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7 </a:t>
            </a:r>
            <a:r>
              <a:rPr lang="ko-KR" altLang="en-US" sz="800" b="1" dirty="0" smtClean="0">
                <a:latin typeface="+mn-ea"/>
              </a:rPr>
              <a:t>설치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2076" y="5667451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ea typeface="나눔스퀘어라운드 Bold" panose="020B0600000101010101" pitchFamily="50" charset="-127"/>
              </a:rPr>
              <a:t>alternative downloads  </a:t>
            </a:r>
            <a:r>
              <a:rPr lang="ko-KR" altLang="en-US" b="1" dirty="0" smtClean="0">
                <a:solidFill>
                  <a:srgbClr val="FF0000"/>
                </a:solidFill>
                <a:ea typeface="나눔스퀘어라운드 Bold" panose="020B0600000101010101" pitchFamily="50" charset="-127"/>
              </a:rPr>
              <a:t>선택</a:t>
            </a:r>
            <a:endParaRPr lang="en-US" altLang="ko-KR" b="1" dirty="0">
              <a:solidFill>
                <a:srgbClr val="FF0000"/>
              </a:solidFill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464566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latin typeface="+mn-ea"/>
              </a:rPr>
              <a:t>CentOS</a:t>
            </a:r>
            <a:r>
              <a:rPr lang="en-US" altLang="ko-KR" sz="2000" b="1" dirty="0" smtClean="0">
                <a:latin typeface="+mn-ea"/>
              </a:rPr>
              <a:t> 7 </a:t>
            </a:r>
            <a:r>
              <a:rPr lang="ko-KR" altLang="en-US" sz="2000" b="1" dirty="0">
                <a:latin typeface="+mn-ea"/>
              </a:rPr>
              <a:t>설치파일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4" y="978358"/>
            <a:ext cx="8291084" cy="40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CentOS</a:t>
            </a:r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7 </a:t>
            </a:r>
            <a:r>
              <a:rPr lang="ko-KR" altLang="en-US" sz="800" b="1" dirty="0" smtClean="0">
                <a:latin typeface="+mn-ea"/>
              </a:rPr>
              <a:t>설치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566745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ea typeface="나눔스퀘어라운드 Bold" panose="020B0600000101010101" pitchFamily="50" charset="-127"/>
              </a:rPr>
              <a:t>DVD ISO </a:t>
            </a:r>
            <a:r>
              <a:rPr lang="ko-KR" altLang="en-US" b="1" dirty="0" smtClean="0">
                <a:solidFill>
                  <a:srgbClr val="FF0000"/>
                </a:solidFill>
                <a:ea typeface="나눔스퀘어라운드 Bold" panose="020B0600000101010101" pitchFamily="50" charset="-127"/>
              </a:rPr>
              <a:t>클릭</a:t>
            </a:r>
            <a:endParaRPr lang="en-US" altLang="ko-KR" b="1" dirty="0">
              <a:solidFill>
                <a:srgbClr val="FF0000"/>
              </a:solidFill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464566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latin typeface="+mn-ea"/>
              </a:rPr>
              <a:t>CentOS</a:t>
            </a:r>
            <a:r>
              <a:rPr lang="en-US" altLang="ko-KR" sz="2000" b="1" dirty="0" smtClean="0">
                <a:latin typeface="+mn-ea"/>
              </a:rPr>
              <a:t> 7 </a:t>
            </a:r>
            <a:r>
              <a:rPr lang="ko-KR" altLang="en-US" sz="2000" b="1" dirty="0">
                <a:latin typeface="+mn-ea"/>
              </a:rPr>
              <a:t>설치파일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7" y="1206300"/>
            <a:ext cx="8465997" cy="38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CentOS</a:t>
            </a:r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7 </a:t>
            </a:r>
            <a:r>
              <a:rPr lang="ko-KR" altLang="en-US" sz="800" b="1" dirty="0" smtClean="0">
                <a:latin typeface="+mn-ea"/>
              </a:rPr>
              <a:t>설치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464566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latin typeface="+mn-ea"/>
              </a:rPr>
              <a:t>CentOS</a:t>
            </a:r>
            <a:r>
              <a:rPr lang="en-US" altLang="ko-KR" sz="2000" b="1" dirty="0" smtClean="0">
                <a:latin typeface="+mn-ea"/>
              </a:rPr>
              <a:t> 7 </a:t>
            </a:r>
            <a:r>
              <a:rPr lang="ko-KR" altLang="en-US" sz="2000" b="1" dirty="0">
                <a:latin typeface="+mn-ea"/>
              </a:rPr>
              <a:t>설치파일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1496" y="5874543"/>
            <a:ext cx="471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</a:rPr>
              <a:t>위 링크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</a:rPr>
              <a:t>중 아무거나 클릭해서 받아가면 됩니다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라운드 Bold" panose="020B0600000101010101" pitchFamily="50" charset="-127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4" y="1005403"/>
            <a:ext cx="7430219" cy="48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58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133</cp:revision>
  <dcterms:created xsi:type="dcterms:W3CDTF">2018-08-02T13:04:12Z</dcterms:created>
  <dcterms:modified xsi:type="dcterms:W3CDTF">2019-10-19T00:27:00Z</dcterms:modified>
</cp:coreProperties>
</file>