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7" r:id="rId2"/>
    <p:sldId id="278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6" r:id="rId13"/>
    <p:sldId id="374" r:id="rId14"/>
    <p:sldId id="375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4" r:id="rId31"/>
    <p:sldId id="393" r:id="rId32"/>
    <p:sldId id="395" r:id="rId33"/>
    <p:sldId id="409" r:id="rId34"/>
    <p:sldId id="396" r:id="rId35"/>
    <p:sldId id="397" r:id="rId36"/>
    <p:sldId id="401" r:id="rId37"/>
    <p:sldId id="402" r:id="rId38"/>
    <p:sldId id="403" r:id="rId39"/>
    <p:sldId id="404" r:id="rId40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42"/>
    </p:embeddedFont>
    <p:embeddedFont>
      <p:font typeface="나눔스퀘어라운드 Bold" panose="020B0600000101010101" pitchFamily="50" charset="-127"/>
      <p:bold r:id="rId43"/>
    </p:embeddedFont>
    <p:embeddedFont>
      <p:font typeface="나눔명조 ExtraBold" panose="02020603020101020101" pitchFamily="18" charset="-127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나눔스퀘어 Bold" panose="020B0600000101010101" pitchFamily="50" charset="-127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913" autoAdjust="0"/>
  </p:normalViewPr>
  <p:slideViewPr>
    <p:cSldViewPr>
      <p:cViewPr varScale="1">
        <p:scale>
          <a:sx n="87" d="100"/>
          <a:sy n="87" d="100"/>
        </p:scale>
        <p:origin x="1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67282"/>
            <a:ext cx="33136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000" dirty="0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LINUX</a:t>
            </a:r>
            <a:endParaRPr lang="ko-KR" altLang="en-US" sz="80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용량은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1GB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1024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268760"/>
            <a:ext cx="40290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5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17232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 bridged networking 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아이피주소를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 숨김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안되게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일일이 다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지정해줘야 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주소를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숨김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공인주소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&lt;-&gt;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사설주소 변환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host-only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내부만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인터넷 통신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안됨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124744"/>
            <a:ext cx="40481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47938" y="2636912"/>
            <a:ext cx="3824262" cy="5214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395413"/>
            <a:ext cx="40576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17232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SCSI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컴퓨터와 주변기기를 연결하는 방식을 말하는데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서버에서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다량의 저장장치들을 손쉽고 빠르게 연결하며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안정성을 높일 수 있도록 사용되고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 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과거에 사용하던 컴퓨터와 주변기기를 연결하는 방식인데 최근에는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SATA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씀으로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거의 사용하지 않습니다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/>
          <a:stretch/>
        </p:blipFill>
        <p:spPr bwMode="auto">
          <a:xfrm>
            <a:off x="2590800" y="1196752"/>
            <a:ext cx="40005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3280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메모리를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40GB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설정해 놓습니다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40GB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게 아니라 필요 할 때만 필요한 공간을 차지하므로 걱정하지 않아도 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2" y="1412776"/>
            <a:ext cx="3802675" cy="381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2204864"/>
            <a:ext cx="352839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396114"/>
            <a:ext cx="3536558" cy="38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32804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리눅스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구성파일들이 저장될 폴더를 새로 만들어서 선택해 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100753"/>
            <a:ext cx="5288683" cy="33292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22003"/>
            <a:ext cx="3117391" cy="33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9843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Finish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버튼을 누른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edit virtual machine settings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누르면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설정할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908720"/>
            <a:ext cx="4174740" cy="45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733256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 ISO image file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browse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눌러서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1.OS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넣어 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CentOS-7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선택합니다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36712"/>
            <a:ext cx="4018651" cy="37507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350" y="2564904"/>
            <a:ext cx="459096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3340" y="6165304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 on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눌러서 전원을 켜줍니다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6" y="836712"/>
            <a:ext cx="6001212" cy="51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908720"/>
            <a:ext cx="5040560" cy="54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리눅스</a:t>
            </a:r>
            <a:r>
              <a:rPr lang="ko-KR" altLang="en-US" sz="2800" dirty="0" smtClean="0"/>
              <a:t> 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64704"/>
            <a:ext cx="4680520" cy="42037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47535"/>
            <a:ext cx="4521474" cy="40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3883" y="6165304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 선택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80728"/>
            <a:ext cx="6695083" cy="50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6093296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GUI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개발도구 선택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18616"/>
            <a:ext cx="6469758" cy="48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6021288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 파티션 설정 선택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76178"/>
            <a:ext cx="6640386" cy="50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937413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파티션 자동 설정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95" y="915036"/>
            <a:ext cx="6363618" cy="47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75113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설정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84265"/>
            <a:ext cx="5975003" cy="44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75113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 선책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88" y="949007"/>
            <a:ext cx="5898232" cy="44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40708"/>
            <a:ext cx="3873629" cy="3756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914194"/>
            <a:ext cx="4536504" cy="33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80728"/>
            <a:ext cx="7056784" cy="52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4800533" cy="3600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774" y="2420888"/>
            <a:ext cx="5064462" cy="37936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16016" y="5054028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qwe@123</a:t>
            </a:r>
          </a:p>
        </p:txBody>
      </p:sp>
    </p:spTree>
    <p:extLst>
      <p:ext uri="{BB962C8B-B14F-4D97-AF65-F5344CB8AC3E}">
        <p14:creationId xmlns:p14="http://schemas.microsoft.com/office/powerpoint/2010/main" val="11268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file – new virtual machine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1" y="1268760"/>
            <a:ext cx="790482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8733" y="1196752"/>
            <a:ext cx="8558542" cy="4868962"/>
            <a:chOff x="395536" y="980727"/>
            <a:chExt cx="8558542" cy="48689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980727"/>
              <a:ext cx="5688632" cy="427181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4" y="2204864"/>
              <a:ext cx="4886134" cy="364482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5940152" y="3645024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qwe@123</a:t>
            </a:r>
          </a:p>
        </p:txBody>
      </p:sp>
    </p:spTree>
    <p:extLst>
      <p:ext uri="{BB962C8B-B14F-4D97-AF65-F5344CB8AC3E}">
        <p14:creationId xmlns:p14="http://schemas.microsoft.com/office/powerpoint/2010/main" val="41137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2936"/>
            <a:ext cx="4902975" cy="3661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124744"/>
            <a:ext cx="4976461" cy="3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3" y="1124744"/>
            <a:ext cx="8159021" cy="48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813153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52736"/>
            <a:ext cx="808122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580526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root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qwe@123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050141"/>
            <a:ext cx="2592288" cy="1767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7" y="3223295"/>
            <a:ext cx="3905250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247449"/>
            <a:ext cx="390144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163" y="5924405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 선택 후 다음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85566"/>
            <a:ext cx="8400333" cy="47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5675113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 선택 후 다음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9" y="1052736"/>
            <a:ext cx="7946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908719"/>
            <a:ext cx="7516683" cy="24899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3861048"/>
            <a:ext cx="751668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7"/>
            <a:ext cx="3312367" cy="31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034966"/>
            <a:ext cx="6004541" cy="42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typical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일반적인 설정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직접 설정을 해봅니다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124744"/>
            <a:ext cx="4048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3284984"/>
            <a:ext cx="208823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버전이 높을수록 제약이 적으므로 높은 버전으로 설치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96" y="1124744"/>
            <a:ext cx="3833113" cy="385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3226"/>
            <a:ext cx="3824094" cy="38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3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guest operating system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vmware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설치할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linux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의미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나중에 설치하기를 누르고 넘어갑니다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196752"/>
            <a:ext cx="40671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27784" y="3861048"/>
            <a:ext cx="3024336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47598" y="5157192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OS(operating system)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Linux –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CentOS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7 64-bit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선택합니다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80728"/>
            <a:ext cx="347599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virtual machine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LS7</a:t>
            </a: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2.VMOS -&gt; LS7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68343"/>
            <a:ext cx="3811885" cy="4102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863803"/>
            <a:ext cx="4216526" cy="4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프로세서와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cores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가상장치이므로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수를 늘려도 큰 차이가 없습니다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385888"/>
            <a:ext cx="4076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370</Words>
  <Application>Microsoft Office PowerPoint</Application>
  <PresentationFormat>화면 슬라이드 쇼(4:3)</PresentationFormat>
  <Paragraphs>113</Paragraphs>
  <Slides>39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ExtraBold</vt:lpstr>
      <vt:lpstr>나눔스퀘어라운드 Bold</vt:lpstr>
      <vt:lpstr>Arial</vt:lpstr>
      <vt:lpstr>나눔명조 ExtraBold</vt:lpstr>
      <vt:lpstr>맑은 고딕</vt:lpstr>
      <vt:lpstr>나눔스퀘어 Bold</vt:lpstr>
      <vt:lpstr>Office 테마</vt:lpstr>
      <vt:lpstr>PowerPoint 프레젠테이션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  <vt:lpstr>리눅스 설치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1496</cp:revision>
  <dcterms:created xsi:type="dcterms:W3CDTF">2018-01-27T18:13:24Z</dcterms:created>
  <dcterms:modified xsi:type="dcterms:W3CDTF">2019-10-19T00:31:25Z</dcterms:modified>
</cp:coreProperties>
</file>