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62" r:id="rId5"/>
  </p:sldIdLst>
  <p:sldSz cx="9144000" cy="6858000" type="screen4x3"/>
  <p:notesSz cx="6858000" cy="9144000"/>
  <p:embeddedFontLst>
    <p:embeddedFont>
      <p:font typeface="나눔스퀘어라운드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2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9A4F-265C-4983-A80F-ED806828070A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FBCF-CB62-4EAB-981F-88F304878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Linux 1</a:t>
            </a:r>
            <a:endParaRPr lang="ko-KR" altLang="en-US" dirty="0"/>
          </a:p>
        </p:txBody>
      </p:sp>
      <p:sp>
        <p:nvSpPr>
          <p:cNvPr id="4" name="텍스트 상자 21"/>
          <p:cNvSpPr txBox="1">
            <a:spLocks/>
          </p:cNvSpPr>
          <p:nvPr/>
        </p:nvSpPr>
        <p:spPr>
          <a:xfrm>
            <a:off x="1835696" y="3789040"/>
            <a:ext cx="6337310" cy="255454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강사 </a:t>
            </a:r>
            <a:r>
              <a:rPr lang="en-US" altLang="ko-KR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: </a:t>
            </a:r>
            <a:r>
              <a:rPr lang="ko-KR" altLang="en-US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최영걸</a:t>
            </a:r>
            <a:endParaRPr lang="en-US" altLang="ko-KR" sz="2000" b="1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000" b="1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연락처 </a:t>
            </a:r>
            <a:r>
              <a:rPr lang="en-US" altLang="ko-KR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: 010 - 4830 – 0746</a:t>
            </a:r>
          </a:p>
          <a:p>
            <a:endParaRPr lang="en-US" altLang="ko-KR" sz="20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e-mail : ychoi713@gmail.com</a:t>
            </a:r>
          </a:p>
          <a:p>
            <a:endParaRPr lang="en-US" altLang="ko-KR" sz="2000" b="1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0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"</a:t>
            </a:r>
            <a:r>
              <a:rPr lang="ko-KR" altLang="en-US" sz="2000" b="1" dirty="0">
                <a:latin typeface="나눔스퀘어라운드 ExtraBold" pitchFamily="50" charset="-127"/>
                <a:ea typeface="나눔스퀘어라운드 ExtraBold" pitchFamily="50" charset="-127"/>
              </a:rPr>
              <a:t>궁금한 것이 있으면 언제든 연락 주세요</a:t>
            </a:r>
            <a:r>
              <a:rPr lang="en-US" altLang="ko-KR" sz="2000" b="1" dirty="0">
                <a:latin typeface="나눔스퀘어라운드 ExtraBold" pitchFamily="50" charset="-127"/>
                <a:ea typeface="나눔스퀘어라운드 ExtraBold" pitchFamily="50" charset="-127"/>
              </a:rPr>
              <a:t>”</a:t>
            </a:r>
            <a:r>
              <a:rPr lang="ko-KR" altLang="en-US" sz="20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^^</a:t>
            </a:r>
            <a:endParaRPr lang="ko-KR" altLang="en-US" sz="20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5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★  수업 유의 사항  ★</a:t>
            </a:r>
          </a:p>
          <a:p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자리 배치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3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형태로 착석합니다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ko-KR" altLang="en-US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	      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"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되도록 앞자리로 앉아 주세요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..."</a:t>
            </a:r>
          </a:p>
          <a:p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지각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결석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하시면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안됩니다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 -&gt;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수업내용 못 따라옵니다</a:t>
            </a:r>
          </a:p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 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	    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수업 후 집에 가서 꼭 복습합니다</a:t>
            </a:r>
          </a:p>
          <a:p>
            <a:endParaRPr lang="ko-KR" altLang="en-US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피치 못할 사정으로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지각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결석하신 분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개인적으로 말씀주세요</a:t>
            </a:r>
          </a:p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 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	    (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수강 못한 부분 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PPT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보내 드릴께요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dirty="0"/>
          </a:p>
          <a:p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 안 된다고 키보드나 모니터를 때리지 마세요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^^;;.</a:t>
            </a:r>
          </a:p>
          <a:p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옆에 있는 사람과 서로 서로 도와주면서 하면 수업이 더 재미 있을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꺼에요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^^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67544" y="692696"/>
            <a:ext cx="8208913" cy="4785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★ 강의실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입장 후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★</a:t>
            </a:r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Account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en-US" altLang="ko-KR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itbank</a:t>
            </a:r>
            <a:endPara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Password : </a:t>
            </a:r>
          </a:p>
          <a:p>
            <a:pPr algn="ctr"/>
            <a:endPara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수강 동의</a:t>
            </a:r>
            <a:endPara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mgr.kgitbank.co.kr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나의 정보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출석 정보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5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수업명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수강 동의 </a:t>
            </a:r>
            <a:r>
              <a:rPr lang="ko-KR" altLang="en-US" sz="25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체크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0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4759"/>
              </p:ext>
            </p:extLst>
          </p:nvPr>
        </p:nvGraphicFramePr>
        <p:xfrm>
          <a:off x="755576" y="1124744"/>
          <a:ext cx="7685804" cy="5256584"/>
        </p:xfrm>
        <a:graphic>
          <a:graphicData uri="http://schemas.openxmlformats.org/drawingml/2006/table">
            <a:tbl>
              <a:tblPr/>
              <a:tblGrid>
                <a:gridCol w="1906749"/>
                <a:gridCol w="5779055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수업 </a:t>
                      </a:r>
                      <a:r>
                        <a:rPr lang="ko-KR" altLang="en-US" sz="1400" b="1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회차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수업 내용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CentOS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설치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Linux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 및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차이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Linux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계층적 구조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프롬프트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Directory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명령어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편집기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링크파일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 작업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계정 관리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(Permission)</a:t>
                      </a: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특수권한 및 파일접근 제어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압축 및 압축 해제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yum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rpm</a:t>
                      </a:r>
                    </a:p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System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Disk Management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교육과정의 순서는 환경에 따라 바뀔 수 있음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784" y="476672"/>
            <a:ext cx="378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- Linux 1 </a:t>
            </a:r>
            <a:r>
              <a:rPr lang="ko-KR" altLang="en-US" sz="2000" b="1" dirty="0" smtClean="0">
                <a:latin typeface="+mn-ea"/>
              </a:rPr>
              <a:t>수업 커리큘럼 요약 </a:t>
            </a:r>
            <a:r>
              <a:rPr lang="en-US" altLang="ko-KR" sz="2000" b="1" dirty="0" smtClean="0">
                <a:latin typeface="+mn-ea"/>
              </a:rPr>
              <a:t>-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3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155</Words>
  <Application>Microsoft Office PowerPoint</Application>
  <PresentationFormat>화면 슬라이드 쇼(4:3)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나눔스퀘어라운드 ExtraBold</vt:lpstr>
      <vt:lpstr>Arial</vt:lpstr>
      <vt:lpstr>맑은 고딕</vt:lpstr>
      <vt:lpstr>Times New Roman</vt:lpstr>
      <vt:lpstr>Office 테마</vt:lpstr>
      <vt:lpstr>Linux 1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통합 기초</dc:title>
  <dc:creator>itbank</dc:creator>
  <cp:lastModifiedBy>Windows User</cp:lastModifiedBy>
  <cp:revision>35</cp:revision>
  <dcterms:created xsi:type="dcterms:W3CDTF">2018-07-29T05:58:22Z</dcterms:created>
  <dcterms:modified xsi:type="dcterms:W3CDTF">2019-10-19T01:23:02Z</dcterms:modified>
</cp:coreProperties>
</file>