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0" r:id="rId2"/>
    <p:sldId id="301" r:id="rId3"/>
    <p:sldId id="302" r:id="rId4"/>
    <p:sldId id="30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0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 err="1">
                  <a:latin typeface="+mn-ea"/>
                </a:rPr>
                <a:t>커널</a:t>
              </a:r>
              <a:r>
                <a:rPr lang="en-US" altLang="ko-KR" sz="2400" b="1" dirty="0">
                  <a:latin typeface="+mn-ea"/>
                </a:rPr>
                <a:t>(Kernel</a:t>
              </a:r>
              <a:r>
                <a:rPr lang="en-US" altLang="ko-KR" sz="2400" b="1" dirty="0" smtClean="0">
                  <a:latin typeface="+mn-ea"/>
                </a:rPr>
                <a:t>)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n-ea"/>
              </a:rPr>
              <a:t>커널</a:t>
            </a:r>
            <a:r>
              <a:rPr lang="en-US" altLang="ko-KR" sz="800" b="1" dirty="0">
                <a:latin typeface="+mn-ea"/>
              </a:rPr>
              <a:t>(Kernel)</a:t>
            </a:r>
            <a:endParaRPr lang="ko-KR" altLang="en-US" sz="800" b="1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err="1">
                <a:latin typeface="+mn-ea"/>
              </a:rPr>
              <a:t>커널</a:t>
            </a:r>
            <a:r>
              <a:rPr lang="en-US" altLang="ko-KR" sz="2000" b="1" dirty="0">
                <a:latin typeface="+mn-ea"/>
              </a:rPr>
              <a:t>(Kernel)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15" name="Picture 2" descr="C:\Users\user\Downloads\hear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38" y="1918394"/>
            <a:ext cx="2655398" cy="26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user\Desktop\59847912-car-engines-motorcycle-engines-aircraft-engines-boat-engines-icon-and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015"/>
            <a:ext cx="2878172" cy="249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75004" y="5013176"/>
            <a:ext cx="713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Linunx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커널은</a:t>
            </a:r>
            <a:r>
              <a:rPr lang="ko-KR" altLang="en-US" dirty="0" smtClean="0"/>
              <a:t> 사람의 심장</a:t>
            </a:r>
            <a:r>
              <a:rPr lang="en-US" altLang="ko-KR" dirty="0"/>
              <a:t> </a:t>
            </a:r>
            <a:r>
              <a:rPr lang="ko-KR" altLang="en-US" dirty="0" smtClean="0"/>
              <a:t>또는 자동차의 엔진과 같은 중요한 부위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4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n-ea"/>
              </a:rPr>
              <a:t>커널</a:t>
            </a:r>
            <a:r>
              <a:rPr lang="en-US" altLang="ko-KR" sz="800" b="1" dirty="0">
                <a:latin typeface="+mn-ea"/>
              </a:rPr>
              <a:t>(Kernel)</a:t>
            </a:r>
            <a:endParaRPr lang="ko-KR" altLang="en-US" sz="800" b="1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err="1">
                <a:latin typeface="+mn-ea"/>
              </a:rPr>
              <a:t>커널</a:t>
            </a:r>
            <a:r>
              <a:rPr lang="en-US" altLang="ko-KR" sz="2000" b="1" dirty="0">
                <a:latin typeface="+mn-ea"/>
              </a:rPr>
              <a:t>(Kernel)</a:t>
            </a:r>
            <a:endParaRPr lang="ko-KR" altLang="en-US" sz="2000" b="1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79871" y="962323"/>
            <a:ext cx="8424936" cy="5264006"/>
            <a:chOff x="395537" y="1207735"/>
            <a:chExt cx="8424936" cy="5264006"/>
          </a:xfrm>
        </p:grpSpPr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3599193" y="1862746"/>
              <a:ext cx="19862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342900" indent="-342900">
                <a:buFont typeface="Arial" panose="020B0604020202020204" pitchFamily="34" charset="0"/>
                <a:buChar char="•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defRPr>
              </a:lvl1pPr>
            </a:lstStyle>
            <a:p>
              <a:pPr marL="0" indent="0" algn="ctr">
                <a:buNone/>
              </a:pPr>
              <a:r>
                <a:rPr lang="ko-KR" altLang="en-US" sz="1600" dirty="0" smtClean="0"/>
                <a:t>응용 프로그램</a:t>
              </a:r>
              <a:endParaRPr lang="ko-KR" altLang="en-US" sz="16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40474" y="1743259"/>
              <a:ext cx="3703734" cy="370373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281342" y="2284127"/>
              <a:ext cx="2621998" cy="262199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790459" y="2793245"/>
              <a:ext cx="1603762" cy="160376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177373" y="3180159"/>
              <a:ext cx="829934" cy="82993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3599193" y="2370521"/>
              <a:ext cx="19862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342900" indent="-342900">
                <a:buFont typeface="Arial" panose="020B0604020202020204" pitchFamily="34" charset="0"/>
                <a:buChar char="•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defRPr>
              </a:lvl1pPr>
            </a:lstStyle>
            <a:p>
              <a:pPr marL="0" indent="0" algn="ctr">
                <a:buNone/>
              </a:pPr>
              <a:r>
                <a:rPr lang="ko-KR" altLang="en-US" sz="1600" dirty="0" err="1" smtClean="0"/>
                <a:t>쉘</a:t>
              </a:r>
              <a:endParaRPr lang="ko-KR" altLang="en-US" sz="1600" dirty="0"/>
            </a:p>
          </p:txBody>
        </p:sp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3599193" y="2830792"/>
              <a:ext cx="19862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342900" indent="-342900">
                <a:buFont typeface="Arial" panose="020B0604020202020204" pitchFamily="34" charset="0"/>
                <a:buChar char="•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defRPr>
              </a:lvl1pPr>
            </a:lstStyle>
            <a:p>
              <a:pPr marL="0" indent="0" algn="ctr">
                <a:buNone/>
              </a:pPr>
              <a:r>
                <a:rPr lang="ko-KR" altLang="en-US" sz="1600" dirty="0" err="1" smtClean="0">
                  <a:solidFill>
                    <a:schemeClr val="bg1"/>
                  </a:solidFill>
                </a:rPr>
                <a:t>커널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3599193" y="3294782"/>
              <a:ext cx="19862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342900" indent="-342900">
                <a:buFont typeface="Arial" panose="020B0604020202020204" pitchFamily="34" charset="0"/>
                <a:buChar char="•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defRPr>
              </a:lvl1pPr>
            </a:lstStyle>
            <a:p>
              <a:pPr marL="0" indent="0" algn="ctr">
                <a:buNone/>
              </a:pPr>
              <a:r>
                <a:rPr lang="ko-KR" altLang="en-US" sz="1600" dirty="0" smtClean="0"/>
                <a:t>하드</a:t>
              </a:r>
              <a:endParaRPr lang="en-US" altLang="ko-KR" sz="1600" dirty="0" smtClean="0"/>
            </a:p>
            <a:p>
              <a:pPr marL="0" indent="0" algn="ctr">
                <a:buNone/>
              </a:pPr>
              <a:r>
                <a:rPr lang="ko-KR" altLang="en-US" sz="1600" dirty="0" err="1" smtClean="0"/>
                <a:t>웨</a:t>
              </a:r>
              <a:r>
                <a:rPr lang="ko-KR" altLang="en-US" sz="1600" dirty="0" err="1"/>
                <a:t>어</a:t>
              </a:r>
              <a:endParaRPr lang="ko-KR" altLang="en-US" sz="1600" dirty="0"/>
            </a:p>
          </p:txBody>
        </p:sp>
        <p:cxnSp>
          <p:nvCxnSpPr>
            <p:cNvPr id="19" name="직선 화살표 연결선 18"/>
            <p:cNvCxnSpPr>
              <a:endCxn id="20" idx="3"/>
            </p:cNvCxnSpPr>
            <p:nvPr/>
          </p:nvCxnSpPr>
          <p:spPr>
            <a:xfrm flipH="1">
              <a:off x="2051721" y="2064671"/>
              <a:ext cx="1944215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내용 개체 틀 2"/>
            <p:cNvSpPr txBox="1">
              <a:spLocks/>
            </p:cNvSpPr>
            <p:nvPr/>
          </p:nvSpPr>
          <p:spPr>
            <a:xfrm>
              <a:off x="395537" y="1479895"/>
              <a:ext cx="1656184" cy="11695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342900" indent="-342900">
                <a:buFont typeface="Arial" panose="020B0604020202020204" pitchFamily="34" charset="0"/>
                <a:buChar char="•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defRPr>
              </a:lvl1pPr>
            </a:lstStyle>
            <a:p>
              <a:pPr marL="0" indent="0">
                <a:buNone/>
              </a:pPr>
              <a:r>
                <a:rPr lang="ko-KR" altLang="en-US" sz="1400" dirty="0" smtClean="0"/>
                <a:t>에디터</a:t>
              </a:r>
              <a:endParaRPr lang="en-US" altLang="ko-KR" sz="1400" dirty="0" smtClean="0"/>
            </a:p>
            <a:p>
              <a:pPr marL="0" indent="0">
                <a:buNone/>
              </a:pPr>
              <a:r>
                <a:rPr lang="ko-KR" altLang="en-US" sz="1400" dirty="0" smtClean="0"/>
                <a:t>통신프로그램</a:t>
              </a:r>
              <a:endParaRPr lang="en-US" altLang="ko-KR" sz="1400" dirty="0" smtClean="0"/>
            </a:p>
            <a:p>
              <a:pPr marL="0" indent="0">
                <a:buNone/>
              </a:pPr>
              <a:r>
                <a:rPr lang="en-US" altLang="ko-KR" sz="1400" dirty="0" smtClean="0"/>
                <a:t>X</a:t>
              </a:r>
              <a:r>
                <a:rPr lang="ko-KR" altLang="en-US" sz="1400" dirty="0" smtClean="0"/>
                <a:t>윈도우</a:t>
              </a:r>
              <a:endParaRPr lang="en-US" altLang="ko-KR" sz="1400" dirty="0" smtClean="0"/>
            </a:p>
            <a:p>
              <a:pPr marL="0" indent="0">
                <a:buNone/>
              </a:pPr>
              <a:r>
                <a:rPr lang="en-US" altLang="ko-KR" sz="1400" dirty="0" smtClean="0"/>
                <a:t>Web</a:t>
              </a:r>
              <a:r>
                <a:rPr lang="ko-KR" altLang="en-US" sz="1400" dirty="0" smtClean="0"/>
                <a:t>서버</a:t>
              </a:r>
              <a:endParaRPr lang="en-US" altLang="ko-KR" sz="1400" dirty="0" smtClean="0"/>
            </a:p>
            <a:p>
              <a:pPr marL="0" indent="0">
                <a:buNone/>
              </a:pPr>
              <a:r>
                <a:rPr lang="en-US" altLang="ko-KR" sz="1400" dirty="0" smtClean="0"/>
                <a:t>DB</a:t>
              </a:r>
              <a:r>
                <a:rPr lang="ko-KR" altLang="en-US" sz="1400" dirty="0" smtClean="0"/>
                <a:t>서버</a:t>
              </a:r>
              <a:endParaRPr lang="ko-KR" altLang="en-US" sz="1400" dirty="0"/>
            </a:p>
          </p:txBody>
        </p:sp>
        <p:cxnSp>
          <p:nvCxnSpPr>
            <p:cNvPr id="21" name="직선 화살표 연결선 20"/>
            <p:cNvCxnSpPr>
              <a:endCxn id="22" idx="1"/>
            </p:cNvCxnSpPr>
            <p:nvPr/>
          </p:nvCxnSpPr>
          <p:spPr>
            <a:xfrm flipV="1">
              <a:off x="4716016" y="1469345"/>
              <a:ext cx="2058674" cy="1070453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6774690" y="1207735"/>
              <a:ext cx="182975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342900" indent="-342900">
                <a:buFont typeface="Arial" panose="020B0604020202020204" pitchFamily="34" charset="0"/>
                <a:buChar char="•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defRPr>
              </a:lvl1pPr>
            </a:lstStyle>
            <a:p>
              <a:pPr marL="0" indent="0">
                <a:buNone/>
              </a:pPr>
              <a:r>
                <a:rPr lang="ko-KR" altLang="en-US" sz="1400" dirty="0" smtClean="0"/>
                <a:t>명령어 해석기</a:t>
              </a:r>
              <a:r>
                <a:rPr lang="en-US" altLang="ko-KR" sz="1400" dirty="0" smtClean="0"/>
                <a:t>(</a:t>
              </a:r>
              <a:r>
                <a:rPr lang="en-US" altLang="ko-KR" sz="1400" dirty="0" err="1" smtClean="0"/>
                <a:t>bash,ksh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등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4860032" y="3042790"/>
              <a:ext cx="2063228" cy="1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내용 개체 틀 2"/>
            <p:cNvSpPr txBox="1">
              <a:spLocks/>
            </p:cNvSpPr>
            <p:nvPr/>
          </p:nvSpPr>
          <p:spPr>
            <a:xfrm>
              <a:off x="7092281" y="2873720"/>
              <a:ext cx="172819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342900" indent="-342900">
                <a:buFont typeface="Arial" panose="020B0604020202020204" pitchFamily="34" charset="0"/>
                <a:buChar char="•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defRPr>
              </a:lvl1pPr>
            </a:lstStyle>
            <a:p>
              <a:pPr marL="0" indent="0">
                <a:buNone/>
              </a:pPr>
              <a:r>
                <a:rPr lang="ko-KR" altLang="en-US" sz="1400" dirty="0" smtClean="0"/>
                <a:t>엄격한 의미의 </a:t>
              </a:r>
              <a:r>
                <a:rPr lang="en-US" altLang="ko-KR" sz="1400" dirty="0" err="1" smtClean="0"/>
                <a:t>linux</a:t>
              </a:r>
              <a:endParaRPr lang="ko-KR" altLang="en-US" sz="1400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4860032" y="3717032"/>
              <a:ext cx="2232248" cy="823078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내용 개체 틀 2"/>
            <p:cNvSpPr txBox="1">
              <a:spLocks/>
            </p:cNvSpPr>
            <p:nvPr/>
          </p:nvSpPr>
          <p:spPr>
            <a:xfrm>
              <a:off x="7092280" y="4386221"/>
              <a:ext cx="1512167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342900" indent="-342900">
                <a:buFont typeface="Arial" panose="020B0604020202020204" pitchFamily="34" charset="0"/>
                <a:buChar char="•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defRPr>
              </a:lvl1pPr>
            </a:lstStyle>
            <a:p>
              <a:pPr marL="0" indent="0">
                <a:buNone/>
              </a:pPr>
              <a:r>
                <a:rPr lang="en-US" altLang="ko-KR" sz="1400" dirty="0" smtClean="0"/>
                <a:t>CPU, RAM, HDD</a:t>
              </a:r>
              <a:endParaRPr lang="ko-KR" altLang="en-US" sz="1400" dirty="0"/>
            </a:p>
          </p:txBody>
        </p:sp>
        <p:sp>
          <p:nvSpPr>
            <p:cNvPr id="27" name="내용 개체 틀 2"/>
            <p:cNvSpPr txBox="1">
              <a:spLocks/>
            </p:cNvSpPr>
            <p:nvPr/>
          </p:nvSpPr>
          <p:spPr>
            <a:xfrm>
              <a:off x="1027943" y="5825410"/>
              <a:ext cx="712879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342900" indent="-342900">
                <a:buFont typeface="Arial" panose="020B0604020202020204" pitchFamily="34" charset="0"/>
                <a:buChar char="•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defRPr>
              </a:lvl1pPr>
            </a:lstStyle>
            <a:p>
              <a:pPr marL="0" indent="0" algn="ctr">
                <a:buNone/>
              </a:pPr>
              <a:r>
                <a:rPr lang="ko-KR" altLang="en-US" sz="1800" dirty="0" err="1" smtClean="0"/>
                <a:t>토발즈가</a:t>
              </a:r>
              <a:r>
                <a:rPr lang="ko-KR" altLang="en-US" sz="1800" dirty="0" smtClean="0"/>
                <a:t> 개발한 것은 </a:t>
              </a:r>
              <a:r>
                <a:rPr lang="ko-KR" altLang="en-US" sz="1800" dirty="0" err="1" smtClean="0"/>
                <a:t>커널</a:t>
              </a:r>
              <a:r>
                <a:rPr lang="ko-KR" altLang="en-US" sz="1800" dirty="0"/>
                <a:t> </a:t>
              </a:r>
              <a:r>
                <a:rPr lang="en-US" altLang="ko-KR" sz="1800" dirty="0" smtClean="0"/>
                <a:t>-&gt; </a:t>
              </a:r>
              <a:r>
                <a:rPr lang="ko-KR" altLang="en-US" sz="1800" dirty="0" smtClean="0">
                  <a:solidFill>
                    <a:srgbClr val="00B050"/>
                  </a:solidFill>
                </a:rPr>
                <a:t>하드웨어와 소프트웨어를 연결해 주는 다리</a:t>
              </a:r>
              <a:endParaRPr lang="en-US" altLang="ko-KR" sz="1800" dirty="0" smtClean="0">
                <a:solidFill>
                  <a:srgbClr val="00B050"/>
                </a:solidFill>
              </a:endParaRPr>
            </a:p>
            <a:p>
              <a:pPr marL="0" indent="0" algn="ctr">
                <a:buNone/>
              </a:pPr>
              <a:r>
                <a:rPr lang="ko-KR" altLang="en-US" sz="1800" b="1" dirty="0" err="1" smtClean="0">
                  <a:solidFill>
                    <a:srgbClr val="FF0000"/>
                  </a:solidFill>
                </a:rPr>
                <a:t>커널</a:t>
              </a:r>
              <a:r>
                <a:rPr lang="ko-KR" altLang="en-US" sz="1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800" b="1" dirty="0" smtClean="0">
                  <a:solidFill>
                    <a:srgbClr val="FF0000"/>
                  </a:solidFill>
                </a:rPr>
                <a:t>= </a:t>
              </a:r>
              <a:r>
                <a:rPr lang="ko-KR" altLang="en-US" sz="1800" b="1" dirty="0" smtClean="0">
                  <a:solidFill>
                    <a:srgbClr val="FF0000"/>
                  </a:solidFill>
                </a:rPr>
                <a:t>운영체제</a:t>
              </a:r>
              <a:endParaRPr lang="ko-KR" altLang="en-US" sz="1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1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n-ea"/>
              </a:rPr>
              <a:t>커널</a:t>
            </a:r>
            <a:r>
              <a:rPr lang="en-US" altLang="ko-KR" sz="800" b="1" dirty="0">
                <a:latin typeface="+mn-ea"/>
              </a:rPr>
              <a:t>(Kernel)</a:t>
            </a:r>
            <a:endParaRPr lang="ko-KR" altLang="en-US" sz="800" b="1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err="1" smtClean="0">
                <a:latin typeface="+mn-ea"/>
              </a:rPr>
              <a:t>커널</a:t>
            </a:r>
            <a:r>
              <a:rPr lang="en-US" altLang="ko-KR" sz="2000" b="1" dirty="0" smtClean="0">
                <a:latin typeface="+mn-ea"/>
              </a:rPr>
              <a:t>(Kernel)</a:t>
            </a:r>
            <a:endParaRPr lang="ko-KR" altLang="en-US" sz="2000" b="1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0794" y="1772816"/>
            <a:ext cx="7897302" cy="3636699"/>
            <a:chOff x="656804" y="2538974"/>
            <a:chExt cx="7897302" cy="363669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56804" y="2538974"/>
              <a:ext cx="1610940" cy="92938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</a:t>
              </a:r>
              <a:r>
                <a:rPr lang="ko-KR" altLang="en-US" sz="2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자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752258" y="2538974"/>
              <a:ext cx="1610940" cy="92938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SHELL</a:t>
              </a:r>
              <a:endPara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847712" y="2538974"/>
              <a:ext cx="1610940" cy="92938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Kernel</a:t>
              </a:r>
              <a:endPara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943166" y="2538974"/>
              <a:ext cx="1610940" cy="92938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Hardware</a:t>
              </a:r>
              <a:endPara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11" idx="1"/>
            </p:cNvCxnSpPr>
            <p:nvPr/>
          </p:nvCxnSpPr>
          <p:spPr>
            <a:xfrm>
              <a:off x="2267744" y="3003668"/>
              <a:ext cx="484514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1" idx="3"/>
              <a:endCxn id="12" idx="1"/>
            </p:cNvCxnSpPr>
            <p:nvPr/>
          </p:nvCxnSpPr>
          <p:spPr>
            <a:xfrm>
              <a:off x="4363198" y="3003668"/>
              <a:ext cx="484514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2" idx="3"/>
              <a:endCxn id="13" idx="1"/>
            </p:cNvCxnSpPr>
            <p:nvPr/>
          </p:nvCxnSpPr>
          <p:spPr>
            <a:xfrm>
              <a:off x="6458652" y="3003668"/>
              <a:ext cx="484514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2063678" y="3684386"/>
              <a:ext cx="89264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342900" indent="-342900">
                <a:buFont typeface="Arial" panose="020B0604020202020204" pitchFamily="34" charset="0"/>
                <a:buChar char="•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defRPr>
              </a:lvl1pPr>
            </a:lstStyle>
            <a:p>
              <a:pPr marL="0" indent="0" algn="ctr">
                <a:buNone/>
              </a:pPr>
              <a:r>
                <a:rPr lang="ko-KR" altLang="en-US" sz="1800" smtClean="0"/>
                <a:t>명령</a:t>
              </a:r>
              <a:r>
                <a:rPr lang="ko-KR" altLang="en-US" sz="1800"/>
                <a:t>어</a:t>
              </a:r>
              <a:endParaRPr lang="ko-KR" altLang="en-US" sz="1800" dirty="0"/>
            </a:p>
          </p:txBody>
        </p:sp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3849371" y="3684386"/>
              <a:ext cx="1512168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342900" indent="-342900">
                <a:buFont typeface="Arial" panose="020B0604020202020204" pitchFamily="34" charset="0"/>
                <a:buChar char="•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defRPr>
              </a:lvl1pPr>
            </a:lstStyle>
            <a:p>
              <a:pPr marL="0" indent="0" algn="ctr">
                <a:buNone/>
              </a:pPr>
              <a:r>
                <a:rPr lang="ko-KR" altLang="en-US" sz="1800" dirty="0" smtClean="0"/>
                <a:t>기계어로 번역</a:t>
              </a:r>
              <a:endParaRPr lang="ko-KR" altLang="en-US" sz="1800" dirty="0"/>
            </a:p>
          </p:txBody>
        </p:sp>
        <p:sp>
          <p:nvSpPr>
            <p:cNvPr id="19" name="내용 개체 틀 2"/>
            <p:cNvSpPr txBox="1">
              <a:spLocks/>
            </p:cNvSpPr>
            <p:nvPr/>
          </p:nvSpPr>
          <p:spPr>
            <a:xfrm>
              <a:off x="5944825" y="3684386"/>
              <a:ext cx="1512168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342900" indent="-342900">
                <a:buFont typeface="Arial" panose="020B0604020202020204" pitchFamily="34" charset="0"/>
                <a:buChar char="•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defRPr>
              </a:lvl1pPr>
            </a:lstStyle>
            <a:p>
              <a:pPr marL="0" indent="0" algn="ctr">
                <a:buNone/>
              </a:pPr>
              <a:r>
                <a:rPr lang="ko-KR" altLang="en-US" sz="1800" dirty="0" smtClean="0"/>
                <a:t>하드웨어 동작</a:t>
              </a:r>
              <a:endParaRPr lang="ko-KR" altLang="en-US" sz="1800" dirty="0"/>
            </a:p>
          </p:txBody>
        </p:sp>
        <p:sp>
          <p:nvSpPr>
            <p:cNvPr id="20" name="내용 개체 틀 2"/>
            <p:cNvSpPr txBox="1">
              <a:spLocks/>
            </p:cNvSpPr>
            <p:nvPr/>
          </p:nvSpPr>
          <p:spPr>
            <a:xfrm>
              <a:off x="656804" y="5529342"/>
              <a:ext cx="789730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342900" indent="-342900">
                <a:buFont typeface="Arial" panose="020B0604020202020204" pitchFamily="34" charset="0"/>
                <a:buChar char="•"/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defRPr>
              </a:lvl1pPr>
            </a:lstStyle>
            <a:p>
              <a:pPr marL="0" indent="0" algn="ctr">
                <a:buNone/>
              </a:pPr>
              <a:r>
                <a:rPr lang="ko-KR" altLang="en-US" sz="1800" dirty="0" smtClean="0"/>
                <a:t>프로그램을 실행 </a:t>
              </a:r>
              <a:r>
                <a:rPr lang="en-US" altLang="ko-KR" sz="1800" dirty="0" smtClean="0"/>
                <a:t>-&gt; SHELL</a:t>
              </a:r>
              <a:r>
                <a:rPr lang="ko-KR" altLang="en-US" sz="1800" dirty="0" smtClean="0"/>
                <a:t>이 컴퓨터가 알아들을 수 있는 기계어로 번역 </a:t>
              </a:r>
              <a:r>
                <a:rPr lang="en-US" altLang="ko-KR" sz="1800" dirty="0" smtClean="0"/>
                <a:t>-&gt;</a:t>
              </a:r>
            </a:p>
            <a:p>
              <a:pPr marL="0" indent="0" algn="ctr">
                <a:buNone/>
              </a:pPr>
              <a:r>
                <a:rPr lang="en-US" altLang="ko-KR" sz="1800" dirty="0" smtClean="0"/>
                <a:t>Kernel</a:t>
              </a:r>
              <a:r>
                <a:rPr lang="ko-KR" altLang="en-US" sz="1800" dirty="0" smtClean="0"/>
                <a:t>이 인식하여 </a:t>
              </a:r>
              <a:r>
                <a:rPr lang="en-US" altLang="ko-KR" sz="1800" dirty="0" smtClean="0"/>
                <a:t>Hardware</a:t>
              </a:r>
              <a:r>
                <a:rPr lang="ko-KR" altLang="en-US" sz="1800" dirty="0" smtClean="0"/>
                <a:t>를 동작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5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106</Words>
  <Application>Microsoft Office PowerPoint</Application>
  <PresentationFormat>화면 슬라이드 쇼(4:3)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나눔스퀘어라운드 Bold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115</cp:revision>
  <dcterms:created xsi:type="dcterms:W3CDTF">2018-08-02T13:04:12Z</dcterms:created>
  <dcterms:modified xsi:type="dcterms:W3CDTF">2018-10-03T09:47:44Z</dcterms:modified>
</cp:coreProperties>
</file>