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9" r:id="rId2"/>
    <p:sldId id="31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1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Prompt </a:t>
              </a:r>
              <a:r>
                <a:rPr lang="ko-KR" altLang="en-US" sz="2400" b="1" dirty="0">
                  <a:latin typeface="+mn-ea"/>
                </a:rPr>
                <a:t>구조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8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Prompt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Prompt </a:t>
            </a:r>
            <a:r>
              <a:rPr lang="ko-KR" altLang="en-US" sz="2000" b="1" dirty="0" smtClean="0">
                <a:latin typeface="+mn-ea"/>
              </a:rPr>
              <a:t>구조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032" y="1984853"/>
            <a:ext cx="80203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root</a:t>
            </a:r>
            <a:r>
              <a:rPr lang="en-US" altLang="ko-KR" sz="1600" dirty="0"/>
              <a:t>		</a:t>
            </a:r>
            <a:r>
              <a:rPr lang="en-US" altLang="ko-KR" sz="1600" dirty="0" smtClean="0"/>
              <a:t>	  : </a:t>
            </a:r>
            <a:r>
              <a:rPr lang="ko-KR" altLang="en-US" sz="1600" dirty="0" smtClean="0"/>
              <a:t>로그인한 </a:t>
            </a:r>
            <a:r>
              <a:rPr lang="ko-KR" altLang="en-US" sz="1600" dirty="0"/>
              <a:t>사용자 </a:t>
            </a:r>
            <a:r>
              <a:rPr lang="ko-KR" altLang="en-US" sz="1600" dirty="0" err="1"/>
              <a:t>계정명</a:t>
            </a:r>
            <a:endParaRPr lang="ko-KR" altLang="en-US" sz="1600" dirty="0"/>
          </a:p>
          <a:p>
            <a:r>
              <a:rPr lang="en-US" altLang="ko-KR" sz="1600" b="1" dirty="0"/>
              <a:t>localhost	</a:t>
            </a:r>
            <a:r>
              <a:rPr lang="en-US" altLang="ko-KR" sz="1600" dirty="0" smtClean="0"/>
              <a:t>	 	 </a:t>
            </a:r>
            <a:r>
              <a:rPr lang="en-US" altLang="ko-KR" sz="1600" dirty="0" smtClean="0"/>
              <a:t> : </a:t>
            </a:r>
            <a:r>
              <a:rPr lang="en-US" altLang="ko-KR" sz="1600" dirty="0" smtClean="0"/>
              <a:t>Linux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시스템의 </a:t>
            </a:r>
            <a:r>
              <a:rPr lang="ko-KR" altLang="en-US" sz="1600" dirty="0" err="1"/>
              <a:t>호스트명</a:t>
            </a:r>
            <a:r>
              <a:rPr lang="en-US" altLang="ko-KR" sz="1600" dirty="0"/>
              <a:t>= computer </a:t>
            </a:r>
            <a:r>
              <a:rPr lang="ko-KR" altLang="en-US" sz="1600" dirty="0"/>
              <a:t>이름</a:t>
            </a:r>
          </a:p>
          <a:p>
            <a:r>
              <a:rPr lang="en-US" altLang="ko-KR" sz="1600" b="1" dirty="0"/>
              <a:t>~</a:t>
            </a:r>
            <a:r>
              <a:rPr lang="en-US" altLang="ko-KR" sz="1600" dirty="0"/>
              <a:t>		</a:t>
            </a:r>
            <a:r>
              <a:rPr lang="en-US" altLang="ko-KR" sz="1600" dirty="0" smtClean="0"/>
              <a:t>	  : </a:t>
            </a:r>
            <a:r>
              <a:rPr lang="ko-KR" altLang="en-US" sz="1600" dirty="0" smtClean="0"/>
              <a:t>자신의 </a:t>
            </a:r>
            <a:r>
              <a:rPr lang="en-US" altLang="ko-KR" sz="1600" dirty="0" smtClean="0"/>
              <a:t>Home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directory</a:t>
            </a:r>
            <a:endParaRPr lang="ko-KR" altLang="en-US" sz="1600" dirty="0"/>
          </a:p>
          <a:p>
            <a:r>
              <a:rPr lang="en-US" altLang="ko-KR" sz="1600" b="1" dirty="0"/>
              <a:t>#	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	  : </a:t>
            </a:r>
            <a:r>
              <a:rPr lang="ko-KR" altLang="en-US" sz="1600" dirty="0" smtClean="0"/>
              <a:t>관리자계정</a:t>
            </a:r>
            <a:endParaRPr lang="ko-KR" altLang="en-US" sz="1600" dirty="0"/>
          </a:p>
          <a:p>
            <a:r>
              <a:rPr lang="en-US" altLang="ko-KR" sz="1600" dirty="0"/>
              <a:t>$		</a:t>
            </a:r>
            <a:r>
              <a:rPr lang="en-US" altLang="ko-KR" sz="1600" dirty="0" smtClean="0"/>
              <a:t>	  : </a:t>
            </a:r>
            <a:r>
              <a:rPr lang="ko-KR" altLang="en-US" sz="1600" dirty="0" smtClean="0"/>
              <a:t>일반계정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ko-KR" altLang="en-US" sz="1600" b="1" dirty="0">
                <a:solidFill>
                  <a:srgbClr val="FF0000"/>
                </a:solidFill>
              </a:rPr>
              <a:t>경로 상태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ko-KR" altLang="en-US" sz="1600" dirty="0"/>
          </a:p>
          <a:p>
            <a:pPr>
              <a:spcBef>
                <a:spcPct val="0"/>
              </a:spcBef>
            </a:pPr>
            <a:r>
              <a:rPr lang="en-US" altLang="ko-KR" sz="1600" dirty="0"/>
              <a:t>. </a:t>
            </a:r>
            <a:r>
              <a:rPr lang="ko-KR" altLang="en-US" sz="1600" dirty="0"/>
              <a:t>절대경로 </a:t>
            </a:r>
            <a:r>
              <a:rPr lang="en-US" altLang="ko-KR" sz="1600" dirty="0"/>
              <a:t>: </a:t>
            </a:r>
            <a:r>
              <a:rPr lang="ko-KR" altLang="en-US" sz="1600" dirty="0"/>
              <a:t>루트로 부터의 경로를 말하며</a:t>
            </a:r>
            <a:r>
              <a:rPr lang="en-US" altLang="ko-KR" sz="1600" dirty="0"/>
              <a:t>, </a:t>
            </a:r>
            <a:r>
              <a:rPr lang="ko-KR" altLang="en-US" sz="1600" dirty="0"/>
              <a:t>경로명 처음에 </a:t>
            </a:r>
            <a:r>
              <a:rPr lang="en-US" altLang="ko-KR" sz="1600" dirty="0"/>
              <a:t>' </a:t>
            </a:r>
            <a:r>
              <a:rPr lang="en-US" altLang="ko-KR" sz="1600" b="1" dirty="0"/>
              <a:t>/</a:t>
            </a:r>
            <a:r>
              <a:rPr lang="en-US" altLang="ko-KR" sz="1600" dirty="0"/>
              <a:t> '</a:t>
            </a:r>
            <a:r>
              <a:rPr lang="ko-KR" altLang="en-US" sz="1600" dirty="0"/>
              <a:t>가 붙는다</a:t>
            </a:r>
            <a:r>
              <a:rPr lang="en-US" altLang="ko-KR" sz="16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600" dirty="0"/>
          </a:p>
          <a:p>
            <a:pPr>
              <a:spcBef>
                <a:spcPct val="0"/>
              </a:spcBef>
            </a:pPr>
            <a:r>
              <a:rPr lang="en-US" altLang="ko-KR" sz="1600" dirty="0"/>
              <a:t>. </a:t>
            </a:r>
            <a:r>
              <a:rPr lang="ko-KR" altLang="en-US" sz="1600" dirty="0"/>
              <a:t>상대경로 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작업중인 </a:t>
            </a:r>
            <a:r>
              <a:rPr lang="ko-KR" altLang="en-US" sz="1600" dirty="0" err="1"/>
              <a:t>디렉토리로</a:t>
            </a:r>
            <a:r>
              <a:rPr lang="ko-KR" altLang="en-US" sz="1600" dirty="0"/>
              <a:t> 부터의 경로를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b="1" dirty="0" err="1">
                <a:solidFill>
                  <a:srgbClr val="FF0000"/>
                </a:solidFill>
              </a:rPr>
              <a:t>pwd</a:t>
            </a:r>
            <a:r>
              <a:rPr lang="en-US" altLang="ko-KR" sz="1600" b="1" dirty="0">
                <a:solidFill>
                  <a:srgbClr val="FF0000"/>
                </a:solidFill>
              </a:rPr>
              <a:t>			  </a:t>
            </a:r>
            <a:r>
              <a:rPr lang="en-US" altLang="ko-KR" sz="1600" dirty="0"/>
              <a:t>: </a:t>
            </a:r>
            <a:r>
              <a:rPr lang="ko-KR" altLang="en-US" sz="1600" dirty="0"/>
              <a:t>내가 현재 어디에 있지</a:t>
            </a:r>
            <a:r>
              <a:rPr lang="en-US" altLang="ko-KR" sz="1600" dirty="0"/>
              <a:t>? 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/>
              <a:t>print working directory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/>
          <a:srcRect l="770" r="56707" b="88000"/>
          <a:stretch/>
        </p:blipFill>
        <p:spPr>
          <a:xfrm>
            <a:off x="702620" y="1141448"/>
            <a:ext cx="467067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130</cp:revision>
  <dcterms:created xsi:type="dcterms:W3CDTF">2018-08-02T13:04:12Z</dcterms:created>
  <dcterms:modified xsi:type="dcterms:W3CDTF">2019-01-11T13:48:26Z</dcterms:modified>
</cp:coreProperties>
</file>