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10" r:id="rId2"/>
    <p:sldId id="314" r:id="rId3"/>
    <p:sldId id="313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403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3553D-87D2-4880-A208-61499F3A3DAB}" type="datetimeFigureOut">
              <a:rPr lang="ko-KR" altLang="en-US" smtClean="0"/>
              <a:pPr/>
              <a:t>2018-10-31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A93A3-830C-4B1E-ACA2-EC18FE4129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549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2018-10-31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2018-10-31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2018-10-31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2018-10-31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2018-10-31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2018-10-31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2018-10-31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2018-10-31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2018-10-31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2018-10-31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FC4A-48A5-4DBD-9865-845FBD498324}" type="datetimeFigureOut">
              <a:rPr lang="ko-KR" altLang="en-US" smtClean="0"/>
              <a:pPr/>
              <a:t>2018-10-31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3FC4A-48A5-4DBD-9865-845FBD498324}" type="datetimeFigureOut">
              <a:rPr lang="ko-KR" altLang="en-US" smtClean="0"/>
              <a:pPr/>
              <a:t>2018-10-31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45797-47B3-4B6B-AACB-D3B9CE3F86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>
            <a:extLst>
              <a:ext uri="{FF2B5EF4-FFF2-40B4-BE49-F238E27FC236}">
                <a16:creationId xmlns:a16="http://schemas.microsoft.com/office/drawing/2014/main" xmlns="" id="{A3F3AB91-1355-4C02-A3AF-F9EC856C0323}"/>
              </a:ext>
            </a:extLst>
          </p:cNvPr>
          <p:cNvGrpSpPr/>
          <p:nvPr/>
        </p:nvGrpSpPr>
        <p:grpSpPr>
          <a:xfrm>
            <a:off x="300172" y="3221257"/>
            <a:ext cx="8543656" cy="415498"/>
            <a:chOff x="350982" y="3550833"/>
            <a:chExt cx="9989848" cy="458009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3877E91F-B4CA-4BAF-ABC1-5DCA64162776}"/>
                </a:ext>
              </a:extLst>
            </p:cNvPr>
            <p:cNvSpPr/>
            <p:nvPr/>
          </p:nvSpPr>
          <p:spPr>
            <a:xfrm>
              <a:off x="7050567" y="3653837"/>
              <a:ext cx="3290263" cy="252000"/>
            </a:xfrm>
            <a:prstGeom prst="rect">
              <a:avLst/>
            </a:prstGeom>
            <a:solidFill>
              <a:srgbClr val="AFC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F21845BC-5E97-4698-8837-5DCD14FE7BF5}"/>
                </a:ext>
              </a:extLst>
            </p:cNvPr>
            <p:cNvSpPr txBox="1"/>
            <p:nvPr/>
          </p:nvSpPr>
          <p:spPr>
            <a:xfrm>
              <a:off x="3641244" y="3550833"/>
              <a:ext cx="3409324" cy="45800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b="1" dirty="0" smtClean="0"/>
                <a:t>Linux </a:t>
              </a:r>
              <a:r>
                <a:rPr lang="ko-KR" altLang="en-US" sz="2100" b="1" dirty="0" err="1" smtClean="0"/>
                <a:t>디렉토리</a:t>
              </a:r>
              <a:r>
                <a:rPr lang="ko-KR" altLang="en-US" sz="2100" b="1" dirty="0" smtClean="0"/>
                <a:t> 구조</a:t>
              </a:r>
              <a:endParaRPr lang="ko-KR" altLang="en-US" sz="2100" b="1" dirty="0">
                <a:latin typeface="+mn-ea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37D1B2DB-A9E2-45BA-BA9F-B670E0A5958D}"/>
                </a:ext>
              </a:extLst>
            </p:cNvPr>
            <p:cNvSpPr/>
            <p:nvPr/>
          </p:nvSpPr>
          <p:spPr>
            <a:xfrm>
              <a:off x="350982" y="3653837"/>
              <a:ext cx="3290263" cy="252000"/>
            </a:xfrm>
            <a:prstGeom prst="rect">
              <a:avLst/>
            </a:prstGeom>
            <a:solidFill>
              <a:srgbClr val="AFC5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228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42386799-FB56-4A47-AC58-9670D4C5C826}"/>
              </a:ext>
            </a:extLst>
          </p:cNvPr>
          <p:cNvSpPr txBox="1"/>
          <p:nvPr/>
        </p:nvSpPr>
        <p:spPr>
          <a:xfrm>
            <a:off x="7308304" y="6453336"/>
            <a:ext cx="13993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Linux </a:t>
            </a:r>
            <a:r>
              <a:rPr lang="ko-KR" altLang="en-US" sz="800" b="1" dirty="0" err="1"/>
              <a:t>디렉토리</a:t>
            </a:r>
            <a:r>
              <a:rPr lang="ko-KR" altLang="en-US" sz="800" b="1" dirty="0"/>
              <a:t> </a:t>
            </a:r>
            <a:r>
              <a:rPr lang="ko-KR" altLang="en-US" sz="800" b="1" dirty="0" smtClean="0"/>
              <a:t>구조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69F9557-50B1-44B9-8C69-855E770E035D}"/>
              </a:ext>
            </a:extLst>
          </p:cNvPr>
          <p:cNvSpPr txBox="1"/>
          <p:nvPr/>
        </p:nvSpPr>
        <p:spPr>
          <a:xfrm>
            <a:off x="600343" y="331703"/>
            <a:ext cx="2525358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/>
              <a:t>Linux </a:t>
            </a:r>
            <a:r>
              <a:rPr lang="ko-KR" altLang="en-US" sz="2000" b="1" dirty="0" err="1"/>
              <a:t>디렉토리</a:t>
            </a:r>
            <a:r>
              <a:rPr lang="ko-KR" altLang="en-US" sz="2000" b="1" dirty="0"/>
              <a:t> 구조</a:t>
            </a:r>
            <a:endParaRPr lang="ko-KR" altLang="en-US" sz="2000" b="1" dirty="0">
              <a:latin typeface="+mn-ea"/>
            </a:endParaRPr>
          </a:p>
        </p:txBody>
      </p:sp>
      <p:pic>
        <p:nvPicPr>
          <p:cNvPr id="11" name="Picture 2" descr="ë¦¬ëì¤ ëë í ë¦¬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5" t="1533" r="7101" b="1888"/>
          <a:stretch/>
        </p:blipFill>
        <p:spPr bwMode="auto">
          <a:xfrm>
            <a:off x="107504" y="798112"/>
            <a:ext cx="8853135" cy="4849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19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F891F36-AD2B-4996-BF86-EC0DC725E50F}"/>
              </a:ext>
            </a:extLst>
          </p:cNvPr>
          <p:cNvSpPr/>
          <p:nvPr/>
        </p:nvSpPr>
        <p:spPr>
          <a:xfrm>
            <a:off x="0" y="409387"/>
            <a:ext cx="600343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877E91F-B4CA-4BAF-ABC1-5DCA64162776}"/>
              </a:ext>
            </a:extLst>
          </p:cNvPr>
          <p:cNvSpPr/>
          <p:nvPr/>
        </p:nvSpPr>
        <p:spPr>
          <a:xfrm>
            <a:off x="3151801" y="409387"/>
            <a:ext cx="5992199" cy="228610"/>
          </a:xfrm>
          <a:prstGeom prst="rect">
            <a:avLst/>
          </a:prstGeom>
          <a:solidFill>
            <a:srgbClr val="AF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72E182D-368E-4D99-A8A6-DCD4E896FAA3}"/>
              </a:ext>
            </a:extLst>
          </p:cNvPr>
          <p:cNvSpPr/>
          <p:nvPr/>
        </p:nvSpPr>
        <p:spPr>
          <a:xfrm>
            <a:off x="702620" y="6393842"/>
            <a:ext cx="8004988" cy="326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65" tIns="40083" rIns="80165" bIns="40083"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42386799-FB56-4A47-AC58-9670D4C5C826}"/>
              </a:ext>
            </a:extLst>
          </p:cNvPr>
          <p:cNvSpPr txBox="1"/>
          <p:nvPr/>
        </p:nvSpPr>
        <p:spPr>
          <a:xfrm>
            <a:off x="7956376" y="6453336"/>
            <a:ext cx="7512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Prompt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369F9557-50B1-44B9-8C69-855E770E035D}"/>
              </a:ext>
            </a:extLst>
          </p:cNvPr>
          <p:cNvSpPr txBox="1"/>
          <p:nvPr/>
        </p:nvSpPr>
        <p:spPr>
          <a:xfrm>
            <a:off x="600343" y="331703"/>
            <a:ext cx="2525358" cy="388725"/>
          </a:xfrm>
          <a:prstGeom prst="rect">
            <a:avLst/>
          </a:prstGeom>
          <a:noFill/>
        </p:spPr>
        <p:txBody>
          <a:bodyPr wrap="square" lIns="80165" tIns="40083" rIns="80165" bIns="40083" rtlCol="0" anchor="ctr">
            <a:spAutoFit/>
          </a:bodyPr>
          <a:lstStyle/>
          <a:p>
            <a:pPr algn="ctr"/>
            <a:r>
              <a:rPr lang="en-US" altLang="ko-KR" sz="2000" b="1" dirty="0"/>
              <a:t>Linux </a:t>
            </a:r>
            <a:r>
              <a:rPr lang="ko-KR" altLang="en-US" sz="2000" b="1" dirty="0" err="1"/>
              <a:t>디렉토리</a:t>
            </a:r>
            <a:r>
              <a:rPr lang="ko-KR" altLang="en-US" sz="2000" b="1" dirty="0"/>
              <a:t> 구조</a:t>
            </a:r>
            <a:endParaRPr lang="ko-KR" altLang="en-US" sz="2000" b="1" dirty="0">
              <a:latin typeface="+mn-ea"/>
            </a:endParaRPr>
          </a:p>
        </p:txBody>
      </p:sp>
      <p:pic>
        <p:nvPicPr>
          <p:cNvPr id="10" name="Picture 2" descr="ë¦¬ëì¤ ëë í ë¦¬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" y="780890"/>
            <a:ext cx="4303978" cy="219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849114"/>
              </p:ext>
            </p:extLst>
          </p:nvPr>
        </p:nvGraphicFramePr>
        <p:xfrm>
          <a:off x="4100084" y="812834"/>
          <a:ext cx="4793159" cy="5448574"/>
        </p:xfrm>
        <a:graphic>
          <a:graphicData uri="http://schemas.openxmlformats.org/drawingml/2006/table">
            <a:tbl>
              <a:tblPr/>
              <a:tblGrid>
                <a:gridCol w="792088"/>
                <a:gridCol w="4001071"/>
              </a:tblGrid>
              <a:tr h="34186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b="1" kern="100" dirty="0" smtClean="0">
                          <a:latin typeface="+mn-ea"/>
                          <a:ea typeface="+mn-ea"/>
                          <a:cs typeface="Times New Roman"/>
                        </a:rPr>
                        <a:t>디렉터리명</a:t>
                      </a:r>
                      <a:endParaRPr lang="ko-KR" sz="10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b="1" kern="100" dirty="0" smtClean="0">
                          <a:latin typeface="+mn-ea"/>
                          <a:ea typeface="+mn-ea"/>
                          <a:cs typeface="Times New Roman"/>
                        </a:rPr>
                        <a:t>설명</a:t>
                      </a:r>
                      <a:endParaRPr lang="ko-KR" sz="10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4186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 /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최상위</a:t>
                      </a:r>
                      <a:r>
                        <a:rPr lang="ko-KR" altLang="en-US" sz="1000" b="0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디렉터리</a:t>
                      </a:r>
                      <a:r>
                        <a:rPr lang="en-US" altLang="ko-KR" sz="1000" b="0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 windows C:\ </a:t>
                      </a:r>
                      <a:r>
                        <a:rPr lang="ko-KR" altLang="en-US" sz="1000" b="0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와 같은 의미</a:t>
                      </a:r>
                      <a:r>
                        <a:rPr lang="en-US" altLang="ko-KR" sz="1000" b="0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endParaRPr lang="en-US" altLang="ko-KR" sz="1000" b="0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ko-KR" altLang="en-US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최상위 </a:t>
                      </a:r>
                      <a:r>
                        <a:rPr lang="ko-KR" altLang="en-US" sz="1000" b="0" kern="100" dirty="0" err="1" smtClean="0">
                          <a:latin typeface="+mn-ea"/>
                          <a:ea typeface="+mn-ea"/>
                          <a:cs typeface="Times New Roman"/>
                        </a:rPr>
                        <a:t>디렉토리</a:t>
                      </a:r>
                      <a:r>
                        <a:rPr lang="ko-KR" altLang="en-US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or root</a:t>
                      </a:r>
                      <a:r>
                        <a:rPr lang="en-US" altLang="ko-KR" sz="1000" b="0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000" b="0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디렉터리라고 부른다</a:t>
                      </a:r>
                      <a:r>
                        <a:rPr lang="en-US" altLang="ko-KR" sz="1000" b="0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26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/bin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시스템 명령어 </a:t>
                      </a:r>
                      <a:r>
                        <a:rPr lang="en-US" altLang="ko-KR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= windows system32 </a:t>
                      </a:r>
                      <a:r>
                        <a:rPr lang="ko-KR" altLang="en-US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폴더하고 같다</a:t>
                      </a:r>
                      <a:r>
                        <a:rPr lang="en-US" altLang="ko-KR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시스템 운영 및 관리 부팅과정에 필요한 것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843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/boot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부팅파일 저장소</a:t>
                      </a:r>
                      <a:r>
                        <a:rPr lang="ko-KR" altLang="en-US" sz="1000" b="0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(grub</a:t>
                      </a:r>
                      <a:r>
                        <a:rPr lang="ko-KR" altLang="en-US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의 </a:t>
                      </a:r>
                      <a:r>
                        <a:rPr lang="ko-KR" altLang="en-US" sz="1000" b="0" kern="100" dirty="0" err="1" smtClean="0">
                          <a:latin typeface="+mn-ea"/>
                          <a:ea typeface="+mn-ea"/>
                          <a:cs typeface="Times New Roman"/>
                        </a:rPr>
                        <a:t>부트로더</a:t>
                      </a:r>
                      <a:r>
                        <a:rPr lang="en-US" altLang="ko-KR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) = windows boot.ini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00" b="0" kern="100" dirty="0" err="1" smtClean="0">
                          <a:latin typeface="+mn-ea"/>
                          <a:ea typeface="+mn-ea"/>
                          <a:cs typeface="Times New Roman"/>
                        </a:rPr>
                        <a:t>리눅스</a:t>
                      </a:r>
                      <a:r>
                        <a:rPr lang="ko-KR" altLang="en-US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000" b="0" kern="100" dirty="0" err="1" smtClean="0">
                          <a:latin typeface="+mn-ea"/>
                          <a:ea typeface="+mn-ea"/>
                          <a:cs typeface="Times New Roman"/>
                        </a:rPr>
                        <a:t>커널의</a:t>
                      </a:r>
                      <a:r>
                        <a:rPr lang="ko-KR" altLang="en-US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 메모리 이미지와 부팅 과정에서 필요한 파일저장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861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/</a:t>
                      </a:r>
                      <a:r>
                        <a:rPr lang="en-US" altLang="ko-KR" sz="1000" b="0" kern="100" dirty="0" err="1" smtClean="0">
                          <a:latin typeface="+mn-ea"/>
                          <a:ea typeface="+mn-ea"/>
                          <a:cs typeface="Times New Roman"/>
                        </a:rPr>
                        <a:t>dev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00" b="0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장치파일 저장소 </a:t>
                      </a:r>
                      <a:r>
                        <a:rPr lang="en-US" altLang="ko-KR" sz="1000" b="0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(device) 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000" b="0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  - windows : plug &amp; play (</a:t>
                      </a:r>
                      <a:r>
                        <a:rPr lang="ko-KR" altLang="en-US" sz="1000" b="0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자동 장치연결</a:t>
                      </a:r>
                      <a:r>
                        <a:rPr lang="en-US" altLang="ko-KR" sz="1000" b="0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000" b="0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  - Linux : mount (</a:t>
                      </a:r>
                      <a:r>
                        <a:rPr lang="ko-KR" altLang="en-US" sz="1000" b="0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수동 장치연결</a:t>
                      </a:r>
                      <a:r>
                        <a:rPr lang="en-US" altLang="ko-KR" sz="1000" b="0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45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/</a:t>
                      </a:r>
                      <a:r>
                        <a:rPr lang="en-US" altLang="ko-KR" sz="1000" b="0" kern="100" dirty="0" err="1" smtClean="0">
                          <a:latin typeface="+mn-ea"/>
                          <a:ea typeface="+mn-ea"/>
                          <a:cs typeface="Times New Roman"/>
                        </a:rPr>
                        <a:t>etc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시스템 </a:t>
                      </a:r>
                      <a:r>
                        <a:rPr lang="ko-KR" altLang="en-US" sz="1000" b="0" kern="100" dirty="0" err="1" smtClean="0">
                          <a:latin typeface="+mn-ea"/>
                          <a:ea typeface="+mn-ea"/>
                          <a:cs typeface="Times New Roman"/>
                        </a:rPr>
                        <a:t>데몬이나</a:t>
                      </a:r>
                      <a:r>
                        <a:rPr lang="ko-KR" altLang="en-US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 계정 정보 등의 관리자용 파일과 명령어</a:t>
                      </a:r>
                      <a:r>
                        <a:rPr lang="ko-KR" altLang="en-US" sz="1000" b="0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 저장소</a:t>
                      </a:r>
                      <a:endParaRPr lang="en-US" altLang="ko-KR" sz="1000" b="0" kern="100" baseline="0" dirty="0" smtClean="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서버 관리 및 시스템 관리 </a:t>
                      </a:r>
                      <a:r>
                        <a:rPr lang="en-US" altLang="ko-KR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= </a:t>
                      </a:r>
                      <a:r>
                        <a:rPr lang="ko-KR" altLang="en-US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설정 파일 저장소 </a:t>
                      </a:r>
                      <a:r>
                        <a:rPr lang="en-US" altLang="ko-KR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= </a:t>
                      </a:r>
                      <a:r>
                        <a:rPr lang="ko-KR" altLang="en-US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스크립트들이 저장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95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/home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일반 사용자의 홈 디렉터리</a:t>
                      </a:r>
                      <a:r>
                        <a:rPr lang="en-US" altLang="ko-KR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ko-KR" altLang="en-US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홈 </a:t>
                      </a:r>
                      <a:r>
                        <a:rPr lang="ko-KR" altLang="en-US" sz="1000" b="0" kern="100" dirty="0" err="1" smtClean="0">
                          <a:latin typeface="+mn-ea"/>
                          <a:ea typeface="+mn-ea"/>
                          <a:cs typeface="Times New Roman"/>
                        </a:rPr>
                        <a:t>디렉토리의</a:t>
                      </a:r>
                      <a:r>
                        <a:rPr lang="ko-KR" altLang="en-US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000" b="0" kern="100" dirty="0" err="1" smtClean="0">
                          <a:latin typeface="+mn-ea"/>
                          <a:ea typeface="+mn-ea"/>
                          <a:cs typeface="Times New Roman"/>
                        </a:rPr>
                        <a:t>집합소</a:t>
                      </a:r>
                      <a:r>
                        <a:rPr lang="en-US" altLang="ko-KR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/</a:t>
                      </a:r>
                      <a:r>
                        <a:rPr lang="en-US" sz="1000" b="0" kern="100" dirty="0" err="1" smtClean="0">
                          <a:latin typeface="+mn-ea"/>
                          <a:ea typeface="+mn-ea"/>
                          <a:cs typeface="Times New Roman"/>
                        </a:rPr>
                        <a:t>mnt</a:t>
                      </a:r>
                      <a:r>
                        <a:rPr lang="en-US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CD-ROM,</a:t>
                      </a:r>
                      <a:r>
                        <a:rPr lang="en-US" altLang="ko-KR" sz="1000" b="0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 Floppy </a:t>
                      </a:r>
                      <a:r>
                        <a:rPr lang="ko-KR" altLang="en-US" sz="1000" b="0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디스크 등 이동식 저장장치가 연결되는 장소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69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/lib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시스템 운용이나 프로그램 구동에 필요한 언어들 저장소</a:t>
                      </a:r>
                      <a:r>
                        <a:rPr lang="en-US" altLang="ko-KR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altLang="ko-KR" sz="1000" b="0" kern="100" dirty="0" err="1" smtClean="0">
                          <a:latin typeface="+mn-ea"/>
                          <a:ea typeface="+mn-ea"/>
                          <a:cs typeface="Times New Roman"/>
                        </a:rPr>
                        <a:t>libary</a:t>
                      </a:r>
                      <a:r>
                        <a:rPr lang="en-US" altLang="ko-KR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파일에 대한 해석기 역할 </a:t>
                      </a:r>
                      <a:r>
                        <a:rPr lang="en-US" altLang="ko-KR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( .</a:t>
                      </a:r>
                      <a:r>
                        <a:rPr lang="en-US" altLang="ko-KR" sz="1000" b="0" kern="100" dirty="0" err="1" smtClean="0">
                          <a:latin typeface="+mn-ea"/>
                          <a:ea typeface="+mn-ea"/>
                          <a:cs typeface="Times New Roman"/>
                        </a:rPr>
                        <a:t>dll</a:t>
                      </a:r>
                      <a:r>
                        <a:rPr lang="en-US" altLang="ko-KR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 = </a:t>
                      </a:r>
                      <a:r>
                        <a:rPr lang="en-US" altLang="ko-KR" sz="1000" b="0" kern="100" dirty="0" err="1" smtClean="0">
                          <a:latin typeface="+mn-ea"/>
                          <a:ea typeface="+mn-ea"/>
                          <a:cs typeface="Times New Roman"/>
                        </a:rPr>
                        <a:t>dinamic</a:t>
                      </a:r>
                      <a:r>
                        <a:rPr lang="en-US" altLang="ko-KR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 Link Library)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13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/</a:t>
                      </a:r>
                      <a:r>
                        <a:rPr lang="en-US" altLang="ko-KR" sz="1000" b="0" kern="100" dirty="0" err="1" smtClean="0">
                          <a:latin typeface="+mn-ea"/>
                          <a:ea typeface="+mn-ea"/>
                          <a:cs typeface="Times New Roman"/>
                        </a:rPr>
                        <a:t>proc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프로세스 정보가 들어있는 가상파일 저장소</a:t>
                      </a:r>
                      <a:r>
                        <a:rPr lang="en-US" altLang="ko-KR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(process)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  - process : </a:t>
                      </a:r>
                      <a:r>
                        <a:rPr lang="ko-KR" altLang="en-US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실행중인 프로그램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13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/root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Root(</a:t>
                      </a:r>
                      <a:r>
                        <a:rPr lang="ko-KR" altLang="en-US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관리자</a:t>
                      </a:r>
                      <a:r>
                        <a:rPr lang="en-US" altLang="ko-KR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) </a:t>
                      </a:r>
                      <a:r>
                        <a:rPr lang="ko-KR" altLang="en-US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홈 디렉터리</a:t>
                      </a:r>
                      <a:endParaRPr lang="en-US" altLang="ko-KR" sz="1000" b="0" kern="100" dirty="0" smtClean="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windows </a:t>
                      </a:r>
                      <a:r>
                        <a:rPr lang="ko-KR" altLang="en-US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의 </a:t>
                      </a:r>
                      <a:r>
                        <a:rPr lang="en-US" altLang="ko-KR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administrator </a:t>
                      </a:r>
                      <a:r>
                        <a:rPr lang="ko-KR" altLang="en-US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의</a:t>
                      </a:r>
                      <a:r>
                        <a:rPr lang="ko-KR" altLang="en-US" sz="1000" b="0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 홈 디렉터리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/</a:t>
                      </a:r>
                      <a:r>
                        <a:rPr lang="en-US" altLang="ko-KR" sz="1000" b="0" kern="100" dirty="0" err="1" smtClean="0">
                          <a:latin typeface="+mn-ea"/>
                          <a:ea typeface="+mn-ea"/>
                          <a:cs typeface="Times New Roman"/>
                        </a:rPr>
                        <a:t>sbin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시스템 관련 명령어 저장소</a:t>
                      </a:r>
                      <a:r>
                        <a:rPr lang="en-US" altLang="ko-KR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(system binary)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/</a:t>
                      </a:r>
                      <a:r>
                        <a:rPr lang="en-US" altLang="ko-KR" sz="1000" b="0" kern="100" dirty="0" err="1" smtClean="0">
                          <a:latin typeface="+mn-ea"/>
                          <a:ea typeface="+mn-ea"/>
                          <a:cs typeface="Times New Roman"/>
                        </a:rPr>
                        <a:t>tmp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임시 파일</a:t>
                      </a:r>
                      <a:r>
                        <a:rPr lang="ko-KR" altLang="en-US" sz="1000" b="0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 저장소</a:t>
                      </a:r>
                      <a:r>
                        <a:rPr lang="en-US" altLang="ko-KR" sz="1000" b="0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(windows = temp</a:t>
                      </a:r>
                      <a:r>
                        <a:rPr lang="ko-KR" altLang="en-US" sz="1000" b="0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폴더</a:t>
                      </a:r>
                      <a:r>
                        <a:rPr lang="en-US" altLang="ko-KR" sz="1000" b="0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/</a:t>
                      </a:r>
                      <a:r>
                        <a:rPr lang="en-US" altLang="ko-KR" sz="1000" b="0" kern="100" dirty="0" err="1" smtClean="0">
                          <a:latin typeface="+mn-ea"/>
                          <a:ea typeface="+mn-ea"/>
                          <a:cs typeface="Times New Roman"/>
                        </a:rPr>
                        <a:t>usr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응용프로그램 저장소</a:t>
                      </a:r>
                      <a:r>
                        <a:rPr lang="en-US" altLang="ko-KR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(windows = Program Files)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/</a:t>
                      </a:r>
                      <a:r>
                        <a:rPr lang="en-US" altLang="ko-KR" sz="1000" b="0" kern="100" dirty="0" err="1" smtClean="0">
                          <a:latin typeface="+mn-ea"/>
                          <a:ea typeface="+mn-ea"/>
                          <a:cs typeface="Times New Roman"/>
                        </a:rPr>
                        <a:t>var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메일</a:t>
                      </a:r>
                      <a:r>
                        <a:rPr lang="en-US" altLang="ko-KR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시스템</a:t>
                      </a:r>
                      <a:r>
                        <a:rPr lang="en-US" altLang="ko-KR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/</a:t>
                      </a:r>
                      <a:r>
                        <a:rPr lang="ko-KR" altLang="en-US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에러 로그기록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00343" y="5766843"/>
            <a:ext cx="155202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※ </a:t>
            </a:r>
            <a:r>
              <a:rPr lang="ko-KR" altLang="en-US" sz="1100" b="1" dirty="0" smtClean="0"/>
              <a:t>홈 디렉터리 </a:t>
            </a:r>
            <a:endParaRPr lang="en-US" altLang="ko-KR" sz="1100" b="1" dirty="0"/>
          </a:p>
          <a:p>
            <a:r>
              <a:rPr lang="ko-KR" altLang="en-US" sz="1100" b="1" dirty="0" smtClean="0"/>
              <a:t>  </a:t>
            </a:r>
            <a:r>
              <a:rPr lang="en-US" altLang="ko-KR" sz="1100" b="1" dirty="0" smtClean="0"/>
              <a:t>1)</a:t>
            </a:r>
            <a:r>
              <a:rPr lang="ko-KR" altLang="en-US" sz="1100" b="1" dirty="0" smtClean="0"/>
              <a:t>계정의 접속 위치</a:t>
            </a:r>
            <a:endParaRPr lang="en-US" altLang="ko-KR" sz="1100" b="1" dirty="0" smtClean="0"/>
          </a:p>
          <a:p>
            <a:r>
              <a:rPr lang="ko-KR" altLang="en-US" sz="1100" b="1" dirty="0" smtClean="0"/>
              <a:t>  </a:t>
            </a:r>
            <a:r>
              <a:rPr lang="en-US" altLang="ko-KR" sz="1100" b="1" dirty="0" smtClean="0"/>
              <a:t>2)</a:t>
            </a:r>
            <a:r>
              <a:rPr lang="ko-KR" altLang="en-US" sz="1100" b="1" dirty="0" smtClean="0"/>
              <a:t>계정의 전용 공간</a:t>
            </a:r>
            <a:endParaRPr lang="ko-KR" altLang="en-US" sz="1100" b="1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724418"/>
              </p:ext>
            </p:extLst>
          </p:nvPr>
        </p:nvGraphicFramePr>
        <p:xfrm>
          <a:off x="107504" y="3924433"/>
          <a:ext cx="3929063" cy="1501040"/>
        </p:xfrm>
        <a:graphic>
          <a:graphicData uri="http://schemas.openxmlformats.org/drawingml/2006/table">
            <a:tbl>
              <a:tblPr/>
              <a:tblGrid>
                <a:gridCol w="864096"/>
                <a:gridCol w="3064967"/>
              </a:tblGrid>
              <a:tr h="34722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b="1" kern="100" dirty="0" smtClean="0">
                          <a:latin typeface="+mn-ea"/>
                          <a:ea typeface="+mn-ea"/>
                          <a:cs typeface="Times New Roman"/>
                        </a:rPr>
                        <a:t>디렉터리명</a:t>
                      </a:r>
                      <a:endParaRPr lang="ko-KR" sz="10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b="1" kern="100" dirty="0" smtClean="0">
                          <a:latin typeface="+mn-ea"/>
                          <a:ea typeface="+mn-ea"/>
                          <a:cs typeface="Times New Roman"/>
                        </a:rPr>
                        <a:t>설명</a:t>
                      </a:r>
                      <a:endParaRPr lang="ko-KR" sz="10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4722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/</a:t>
                      </a:r>
                      <a:r>
                        <a:rPr lang="en-US" altLang="ko-KR" sz="1000" b="0" kern="100" dirty="0" err="1" smtClean="0">
                          <a:latin typeface="+mn-ea"/>
                          <a:ea typeface="+mn-ea"/>
                          <a:cs typeface="Times New Roman"/>
                        </a:rPr>
                        <a:t>usr</a:t>
                      </a:r>
                      <a:r>
                        <a:rPr lang="en-US" altLang="ko-KR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/local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프로그램이나 패키지들 </a:t>
                      </a:r>
                      <a:r>
                        <a:rPr lang="ko-KR" altLang="en-US" sz="1000" b="0" kern="100" dirty="0" err="1" smtClean="0">
                          <a:latin typeface="+mn-ea"/>
                          <a:ea typeface="+mn-ea"/>
                          <a:cs typeface="Times New Roman"/>
                        </a:rPr>
                        <a:t>설치시</a:t>
                      </a:r>
                      <a:r>
                        <a:rPr lang="ko-KR" altLang="en-US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 포함되는 파일저장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54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/</a:t>
                      </a:r>
                      <a:r>
                        <a:rPr lang="en-US" altLang="ko-KR" sz="1000" b="0" kern="100" dirty="0" err="1" smtClean="0">
                          <a:latin typeface="+mn-ea"/>
                          <a:ea typeface="+mn-ea"/>
                          <a:cs typeface="Times New Roman"/>
                        </a:rPr>
                        <a:t>usr</a:t>
                      </a:r>
                      <a:r>
                        <a:rPr lang="en-US" altLang="ko-KR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/</a:t>
                      </a:r>
                      <a:r>
                        <a:rPr lang="en-US" altLang="ko-KR" sz="1000" b="0" kern="100" dirty="0" err="1" smtClean="0">
                          <a:latin typeface="+mn-ea"/>
                          <a:ea typeface="+mn-ea"/>
                          <a:cs typeface="Times New Roman"/>
                        </a:rPr>
                        <a:t>src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프로그램 소스 파일저장 디렉터리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000" b="0" kern="100" dirty="0" smtClean="0">
                          <a:latin typeface="+mn-ea"/>
                          <a:ea typeface="+mn-ea"/>
                          <a:cs typeface="Times New Roman"/>
                        </a:rPr>
                        <a:t>Swap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00" b="0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가상메모리</a:t>
                      </a:r>
                      <a:r>
                        <a:rPr lang="en-US" altLang="ko-KR" sz="1000" b="0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000" b="0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메모리가 초과될 시 임시로 처리</a:t>
                      </a:r>
                      <a:endParaRPr lang="en-US" altLang="ko-KR" sz="1000" b="0" kern="100" baseline="0" dirty="0" smtClean="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000" b="0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ko-KR" altLang="en-US" sz="1000" b="0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일반적으로 메모리의 </a:t>
                      </a:r>
                      <a:r>
                        <a:rPr lang="en-US" altLang="ko-KR" sz="1000" b="0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2</a:t>
                      </a:r>
                      <a:r>
                        <a:rPr lang="ko-KR" altLang="en-US" sz="1000" b="0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배로 설정</a:t>
                      </a:r>
                      <a:r>
                        <a:rPr lang="en-US" altLang="ko-KR" sz="1000" b="0" kern="100" baseline="0" dirty="0" smtClean="0"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  <a:endParaRPr lang="ko-KR" sz="10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639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</TotalTime>
  <Words>280</Words>
  <Application>Microsoft Office PowerPoint</Application>
  <PresentationFormat>화면 슬라이드 쇼(4:3)</PresentationFormat>
  <Paragraphs>56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Win7</dc:creator>
  <cp:lastModifiedBy>Windows User</cp:lastModifiedBy>
  <cp:revision>127</cp:revision>
  <dcterms:created xsi:type="dcterms:W3CDTF">2018-08-02T13:04:12Z</dcterms:created>
  <dcterms:modified xsi:type="dcterms:W3CDTF">2018-10-31T08:09:03Z</dcterms:modified>
</cp:coreProperties>
</file>