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7" r:id="rId2"/>
    <p:sldId id="31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Prompt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명령어 법칙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42" y="805636"/>
            <a:ext cx="82201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500" b="1" dirty="0">
                <a:solidFill>
                  <a:srgbClr val="FF0000"/>
                </a:solidFill>
              </a:rPr>
              <a:t>명령어 법칙</a:t>
            </a:r>
          </a:p>
          <a:p>
            <a:endParaRPr lang="en-US" altLang="ko-KR" sz="1500" dirty="0"/>
          </a:p>
          <a:p>
            <a:r>
              <a:rPr lang="en-US" altLang="ko-KR" sz="1500" dirty="0"/>
              <a:t>1. </a:t>
            </a:r>
            <a:r>
              <a:rPr lang="ko-KR" altLang="en-US" sz="1500" dirty="0"/>
              <a:t>명령어 </a:t>
            </a:r>
            <a:r>
              <a:rPr lang="en-US" altLang="ko-KR" sz="1500" dirty="0"/>
              <a:t>[option] [target]</a:t>
            </a:r>
          </a:p>
          <a:p>
            <a:r>
              <a:rPr lang="en-US" altLang="ko-KR" sz="1500" dirty="0"/>
              <a:t>	 # ls -l /</a:t>
            </a:r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명령어의 옵션은 </a:t>
            </a:r>
            <a:r>
              <a:rPr lang="ko-KR" altLang="en-US" sz="1500" dirty="0" err="1"/>
              <a:t>순서없이</a:t>
            </a:r>
            <a:r>
              <a:rPr lang="ko-KR" altLang="en-US" sz="1500" dirty="0"/>
              <a:t> 조합이 가능</a:t>
            </a:r>
          </a:p>
          <a:p>
            <a:r>
              <a:rPr lang="ko-KR" altLang="en-US" sz="1500" dirty="0"/>
              <a:t>	</a:t>
            </a:r>
            <a:r>
              <a:rPr lang="en-US" altLang="ko-KR" sz="1500" dirty="0"/>
              <a:t> # ls -</a:t>
            </a:r>
            <a:r>
              <a:rPr lang="en-US" altLang="ko-KR" sz="1500" dirty="0" err="1"/>
              <a:t>alR</a:t>
            </a:r>
            <a:r>
              <a:rPr lang="en-US" altLang="ko-KR" sz="1500" dirty="0"/>
              <a:t> = ls -</a:t>
            </a:r>
            <a:r>
              <a:rPr lang="en-US" altLang="ko-KR" sz="1500" dirty="0" err="1"/>
              <a:t>Ral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 err="1"/>
              <a:t>작업디렉토리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pwd</a:t>
            </a:r>
            <a:r>
              <a:rPr lang="en-US" altLang="ko-KR" sz="1500" dirty="0"/>
              <a:t>)</a:t>
            </a:r>
            <a:r>
              <a:rPr lang="ko-KR" altLang="en-US" sz="1500" dirty="0"/>
              <a:t>내의 명령은 생략 가능 </a:t>
            </a:r>
            <a:r>
              <a:rPr lang="en-US" altLang="ko-KR" sz="1500" dirty="0"/>
              <a:t>= </a:t>
            </a:r>
            <a:r>
              <a:rPr lang="ko-KR" altLang="en-US" sz="1500" dirty="0"/>
              <a:t>상대경로</a:t>
            </a:r>
          </a:p>
          <a:p>
            <a:r>
              <a:rPr lang="ko-KR" altLang="en-US" sz="1500" dirty="0"/>
              <a:t>	</a:t>
            </a:r>
            <a:r>
              <a:rPr lang="en-US" altLang="ko-KR" sz="1500" dirty="0" err="1"/>
              <a:t>pwd</a:t>
            </a:r>
            <a:endParaRPr lang="en-US" altLang="ko-KR" sz="1500" dirty="0"/>
          </a:p>
          <a:p>
            <a:r>
              <a:rPr lang="en-US" altLang="ko-KR" sz="1500" dirty="0"/>
              <a:t>	root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mkdir</a:t>
            </a:r>
            <a:r>
              <a:rPr lang="en-US" altLang="ko-KR" sz="1500" dirty="0"/>
              <a:t> test </a:t>
            </a:r>
          </a:p>
          <a:p>
            <a:r>
              <a:rPr lang="en-US" altLang="ko-KR" sz="1500" dirty="0"/>
              <a:t>	/root</a:t>
            </a:r>
          </a:p>
          <a:p>
            <a:endParaRPr lang="en-US" altLang="ko-KR" sz="1500" dirty="0"/>
          </a:p>
          <a:p>
            <a:r>
              <a:rPr lang="en-US" altLang="ko-KR" sz="1500" dirty="0"/>
              <a:t>4. </a:t>
            </a:r>
            <a:r>
              <a:rPr lang="ko-KR" altLang="en-US" sz="1500" dirty="0" err="1"/>
              <a:t>띄워쓰기시</a:t>
            </a:r>
            <a:r>
              <a:rPr lang="ko-KR" altLang="en-US" sz="1500" dirty="0"/>
              <a:t> 새로운 옵션 및 경로 적용</a:t>
            </a:r>
          </a:p>
          <a:p>
            <a:r>
              <a:rPr lang="ko-KR" altLang="en-US" sz="1500" dirty="0"/>
              <a:t>	</a:t>
            </a:r>
            <a:r>
              <a:rPr lang="en-US" altLang="ko-KR" sz="1500" dirty="0"/>
              <a:t> # </a:t>
            </a:r>
            <a:r>
              <a:rPr lang="en-US" altLang="ko-KR" sz="1500" dirty="0" err="1"/>
              <a:t>mkdir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/hong1  /hong2  /hong3  /hong4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5. </a:t>
            </a:r>
            <a:r>
              <a:rPr lang="ko-KR" altLang="en-US" sz="1500" dirty="0" smtClean="0"/>
              <a:t>명령어를 이어 쓰기 위해서는  </a:t>
            </a:r>
            <a:r>
              <a:rPr lang="en-US" altLang="ko-KR" sz="1500" dirty="0" smtClean="0"/>
              <a:t>; </a:t>
            </a:r>
            <a:r>
              <a:rPr lang="ko-KR" altLang="en-US" sz="1500" dirty="0" smtClean="0"/>
              <a:t>을 사용한다</a:t>
            </a:r>
            <a:endParaRPr lang="en-US" altLang="ko-KR" sz="1500" dirty="0" smtClean="0"/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 # </a:t>
            </a:r>
            <a:r>
              <a:rPr lang="en-US" altLang="ko-KR" sz="1500" dirty="0" err="1" smtClean="0"/>
              <a:t>mkdir</a:t>
            </a:r>
            <a:r>
              <a:rPr lang="en-US" altLang="ko-KR" sz="1500" dirty="0" smtClean="0"/>
              <a:t> –p /hi/ho/</a:t>
            </a:r>
            <a:r>
              <a:rPr lang="en-US" altLang="ko-KR" sz="1500" dirty="0" err="1" smtClean="0"/>
              <a:t>kk</a:t>
            </a:r>
            <a:r>
              <a:rPr lang="en-US" altLang="ko-KR" sz="1500" dirty="0" smtClean="0"/>
              <a:t> ; touch /hi/ho/</a:t>
            </a:r>
            <a:r>
              <a:rPr lang="en-US" altLang="ko-KR" sz="1500" dirty="0" err="1" smtClean="0"/>
              <a:t>kk</a:t>
            </a:r>
            <a:r>
              <a:rPr lang="en-US" altLang="ko-KR" sz="1500" dirty="0" smtClean="0"/>
              <a:t>/a ; ls -l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smtClean="0"/>
              <a:t>6. </a:t>
            </a:r>
            <a:r>
              <a:rPr lang="ko-KR" altLang="en-US" sz="1500" dirty="0"/>
              <a:t>모순되는 옵션 </a:t>
            </a:r>
            <a:r>
              <a:rPr lang="ko-KR" altLang="en-US" sz="1500" dirty="0" err="1"/>
              <a:t>존재시</a:t>
            </a:r>
            <a:r>
              <a:rPr lang="ko-KR" altLang="en-US" sz="1500" dirty="0"/>
              <a:t> 마지막 옵션이 적용</a:t>
            </a:r>
          </a:p>
          <a:p>
            <a:r>
              <a:rPr lang="ko-KR" altLang="en-US" sz="1500" dirty="0"/>
              <a:t>	</a:t>
            </a:r>
            <a:r>
              <a:rPr lang="en-US" altLang="ko-KR" sz="1500" dirty="0"/>
              <a:t> # ls -</a:t>
            </a:r>
            <a:r>
              <a:rPr lang="en-US" altLang="ko-KR" sz="1500" dirty="0" err="1"/>
              <a:t>hhl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smtClean="0"/>
              <a:t>7. </a:t>
            </a:r>
            <a:r>
              <a:rPr lang="ko-KR" altLang="en-US" sz="1500" dirty="0"/>
              <a:t>명령어 </a:t>
            </a:r>
            <a:r>
              <a:rPr lang="en-US" altLang="ko-KR" sz="1500" dirty="0"/>
              <a:t>Error </a:t>
            </a:r>
            <a:r>
              <a:rPr lang="ko-KR" altLang="en-US" sz="1500" dirty="0"/>
              <a:t>났을 때도 </a:t>
            </a:r>
            <a:r>
              <a:rPr lang="ko-KR" altLang="en-US" sz="1500" dirty="0" err="1"/>
              <a:t>띄워쓰기</a:t>
            </a:r>
            <a:r>
              <a:rPr lang="ko-KR" altLang="en-US" sz="1500" dirty="0"/>
              <a:t> 이후는 무조건 실행</a:t>
            </a:r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6061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Prompt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tab </a:t>
            </a:r>
            <a:r>
              <a:rPr lang="ko-KR" altLang="en-US" sz="2000" b="1" dirty="0" smtClean="0">
                <a:latin typeface="+mn-ea"/>
              </a:rPr>
              <a:t>사용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43" y="950182"/>
            <a:ext cx="822012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※ tab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의미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ko-KR" altLang="en-US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자동완성기능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검증 </a:t>
            </a:r>
            <a:r>
              <a:rPr lang="en-US" altLang="ko-KR" sz="1600" dirty="0"/>
              <a:t>= </a:t>
            </a:r>
            <a:r>
              <a:rPr lang="ko-KR" altLang="en-US" sz="1600" dirty="0"/>
              <a:t>해당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/file </a:t>
            </a:r>
            <a:r>
              <a:rPr lang="ko-KR" altLang="en-US" sz="1600" dirty="0"/>
              <a:t>있는지 없는지 여부를 판단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만약에 있으면 나열 기능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ls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사용자 계정 패스워드 변경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#</a:t>
            </a:r>
            <a:r>
              <a:rPr lang="en-US" altLang="ko-KR" sz="1600" dirty="0" err="1"/>
              <a:t>passwd</a:t>
            </a:r>
            <a:r>
              <a:rPr lang="en-US" altLang="ko-KR" sz="1600" dirty="0"/>
              <a:t> 		</a:t>
            </a:r>
            <a:r>
              <a:rPr lang="en-US" altLang="ko-KR" sz="1600" dirty="0" smtClean="0"/>
              <a:t>	  </a:t>
            </a:r>
            <a:r>
              <a:rPr lang="en-US" altLang="ko-KR" sz="1600" dirty="0"/>
              <a:t>: </a:t>
            </a:r>
            <a:r>
              <a:rPr lang="ko-KR" altLang="en-US" sz="1600" dirty="0"/>
              <a:t>접속 중인 사용자 계정 패스워드 변경</a:t>
            </a:r>
            <a:endParaRPr lang="en-US" altLang="ko-KR" sz="1600" dirty="0"/>
          </a:p>
          <a:p>
            <a:r>
              <a:rPr lang="en-US" altLang="ko-KR" sz="1600" dirty="0"/>
              <a:t>#</a:t>
            </a:r>
            <a:r>
              <a:rPr lang="en-US" altLang="ko-KR" sz="1600" dirty="0" err="1"/>
              <a:t>passwd</a:t>
            </a:r>
            <a:r>
              <a:rPr lang="en-US" altLang="ko-KR" sz="1600" dirty="0"/>
              <a:t>  </a:t>
            </a:r>
            <a:r>
              <a:rPr lang="en-US" altLang="ko-KR" sz="1600" dirty="0" err="1"/>
              <a:t>kgitbank</a:t>
            </a:r>
            <a:r>
              <a:rPr lang="en-US" altLang="ko-KR" sz="1600" dirty="0"/>
              <a:t>	 </a:t>
            </a:r>
            <a:r>
              <a:rPr lang="en-US" altLang="ko-KR" sz="1600" dirty="0" smtClean="0"/>
              <a:t>	  </a:t>
            </a:r>
            <a:r>
              <a:rPr lang="en-US" altLang="ko-KR" sz="1600" dirty="0"/>
              <a:t>: </a:t>
            </a:r>
            <a:r>
              <a:rPr lang="ko-KR" altLang="en-US" sz="1600" dirty="0"/>
              <a:t>해당계정의 패스워드 변경</a:t>
            </a:r>
            <a:r>
              <a:rPr lang="en-US" altLang="ko-KR" sz="1600" dirty="0"/>
              <a:t>(root </a:t>
            </a:r>
            <a:r>
              <a:rPr lang="ko-KR" altLang="en-US" sz="1600" dirty="0"/>
              <a:t>계정만 가능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ifconfig</a:t>
            </a:r>
            <a:r>
              <a:rPr lang="en-US" altLang="ko-KR" sz="1600" dirty="0"/>
              <a:t>		</a:t>
            </a:r>
            <a:r>
              <a:rPr lang="en-US" altLang="ko-KR" sz="1600" dirty="0" smtClean="0"/>
              <a:t>	  </a:t>
            </a:r>
            <a:r>
              <a:rPr lang="en-US" altLang="ko-KR" sz="1600" dirty="0"/>
              <a:t>: IP Address </a:t>
            </a:r>
            <a:r>
              <a:rPr lang="ko-KR" altLang="en-US" sz="1600" dirty="0"/>
              <a:t>확인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whoami</a:t>
            </a:r>
            <a:r>
              <a:rPr lang="en-US" altLang="ko-KR" sz="1600" dirty="0"/>
              <a:t>		  : </a:t>
            </a:r>
            <a:r>
              <a:rPr lang="ko-KR" altLang="en-US" sz="1600" dirty="0"/>
              <a:t>무슨 계정으로 들어왔지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# hostname		  : </a:t>
            </a:r>
            <a:r>
              <a:rPr lang="ko-KR" altLang="en-US" sz="1600" dirty="0"/>
              <a:t>내 컴퓨터 이름이 뭐지</a:t>
            </a:r>
            <a:r>
              <a:rPr lang="en-US" altLang="ko-KR" sz="1600" dirty="0"/>
              <a:t>?</a:t>
            </a:r>
          </a:p>
          <a:p>
            <a:endParaRPr lang="en-US" altLang="ko-KR" sz="15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0343" y="5754991"/>
            <a:ext cx="5916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 </a:t>
            </a:r>
            <a:r>
              <a:rPr lang="en-US" altLang="ko-KR" sz="1400" b="1" dirty="0" smtClean="0">
                <a:latin typeface="+mn-ea"/>
              </a:rPr>
              <a:t>- Terminal : </a:t>
            </a:r>
            <a:r>
              <a:rPr lang="ko-KR" altLang="en-US" sz="1400" b="1" dirty="0" smtClean="0">
                <a:latin typeface="+mn-ea"/>
              </a:rPr>
              <a:t>시스템에 명령을 전달하여 결과를 출력 받는 창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 - Command Prompt : </a:t>
            </a:r>
            <a:r>
              <a:rPr lang="ko-KR" altLang="en-US" sz="1400" b="1" dirty="0" smtClean="0">
                <a:latin typeface="+mn-ea"/>
              </a:rPr>
              <a:t>명령을 전달하여 어떤 일이 일어나도록 하는 창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8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72</Words>
  <Application>Microsoft Office PowerPoint</Application>
  <PresentationFormat>화면 슬라이드 쇼(4:3)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132</cp:revision>
  <dcterms:created xsi:type="dcterms:W3CDTF">2018-08-02T13:04:12Z</dcterms:created>
  <dcterms:modified xsi:type="dcterms:W3CDTF">2019-01-11T13:52:27Z</dcterms:modified>
</cp:coreProperties>
</file>