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5" r:id="rId3"/>
    <p:sldId id="31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ls</a:t>
              </a:r>
              <a:r>
                <a:rPr lang="en-US" altLang="ko-KR" sz="2400" b="1" dirty="0" smtClean="0">
                  <a:latin typeface="+mn-ea"/>
                </a:rPr>
                <a:t> –l </a:t>
              </a:r>
              <a:r>
                <a:rPr lang="ko-KR" altLang="en-US" sz="2400" b="1" dirty="0" smtClean="0">
                  <a:latin typeface="+mn-ea"/>
                </a:rPr>
                <a:t>필드 의미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ls</a:t>
            </a:r>
            <a:r>
              <a:rPr lang="en-US" altLang="ko-KR" sz="800" b="1" dirty="0">
                <a:latin typeface="+mn-ea"/>
              </a:rPr>
              <a:t> –l </a:t>
            </a:r>
            <a:r>
              <a:rPr lang="ko-KR" altLang="en-US" sz="800" b="1" dirty="0">
                <a:latin typeface="+mn-ea"/>
              </a:rPr>
              <a:t>필드 </a:t>
            </a:r>
            <a:r>
              <a:rPr lang="ko-KR" altLang="en-US" sz="800" b="1" dirty="0" smtClean="0">
                <a:latin typeface="+mn-ea"/>
              </a:rPr>
              <a:t>의미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디렉터리 내용 표시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42" y="961586"/>
            <a:ext cx="82201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※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ls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–l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내용</a:t>
            </a:r>
            <a:endParaRPr lang="en-US" altLang="ko-KR" sz="1500" dirty="0" smtClean="0"/>
          </a:p>
          <a:p>
            <a:pPr marL="342900" indent="-342900">
              <a:defRPr/>
            </a:pPr>
            <a:endParaRPr lang="en-US" altLang="ko-KR" sz="1500" dirty="0"/>
          </a:p>
          <a:p>
            <a:pPr marL="342900" indent="-342900">
              <a:defRPr/>
            </a:pPr>
            <a:r>
              <a:rPr lang="en-US" altLang="ko-KR" sz="1500" dirty="0"/>
              <a:t># </a:t>
            </a:r>
            <a:r>
              <a:rPr lang="en-US" altLang="ko-KR" sz="1500" dirty="0" err="1"/>
              <a:t>ls</a:t>
            </a:r>
            <a:r>
              <a:rPr lang="en-US" altLang="ko-KR" sz="1500" dirty="0"/>
              <a:t>  -</a:t>
            </a:r>
            <a:r>
              <a:rPr lang="en-US" altLang="ko-KR" sz="1500" dirty="0" smtClean="0"/>
              <a:t>al</a:t>
            </a:r>
            <a:endParaRPr lang="en-US" altLang="ko-KR" sz="15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791" y="1746416"/>
            <a:ext cx="8548697" cy="3266760"/>
            <a:chOff x="3313157" y="737033"/>
            <a:chExt cx="5365675" cy="1945962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8095683" y="1544829"/>
              <a:ext cx="583149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파일명</a:t>
              </a:r>
            </a:p>
          </p:txBody>
        </p:sp>
        <p:sp>
          <p:nvSpPr>
            <p:cNvPr id="37" name="TextBox 12"/>
            <p:cNvSpPr txBox="1">
              <a:spLocks noChangeArrowheads="1"/>
            </p:cNvSpPr>
            <p:nvPr/>
          </p:nvSpPr>
          <p:spPr bwMode="auto">
            <a:xfrm>
              <a:off x="3759936" y="2527819"/>
              <a:ext cx="916378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 </a:t>
              </a:r>
              <a:r>
                <a:rPr lang="ko-KR" altLang="en-US" sz="1000" b="1" dirty="0" err="1"/>
                <a:t>퍼미션</a:t>
              </a:r>
              <a:endParaRPr lang="ko-KR" altLang="en-US" sz="1000" b="1" dirty="0"/>
            </a:p>
          </p:txBody>
        </p:sp>
        <p:cxnSp>
          <p:nvCxnSpPr>
            <p:cNvPr id="38" name="직선 연결선 14"/>
            <p:cNvCxnSpPr>
              <a:cxnSpLocks noChangeShapeType="1"/>
            </p:cNvCxnSpPr>
            <p:nvPr/>
          </p:nvCxnSpPr>
          <p:spPr bwMode="auto">
            <a:xfrm rot="5400000">
              <a:off x="3246677" y="1771075"/>
              <a:ext cx="1504855" cy="1481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직선 연결선 17"/>
            <p:cNvCxnSpPr>
              <a:cxnSpLocks noChangeShapeType="1"/>
            </p:cNvCxnSpPr>
            <p:nvPr/>
          </p:nvCxnSpPr>
          <p:spPr bwMode="auto">
            <a:xfrm rot="16200000" flipH="1">
              <a:off x="4291331" y="1661177"/>
              <a:ext cx="1239033" cy="12958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18"/>
            <p:cNvSpPr txBox="1">
              <a:spLocks noChangeArrowheads="1"/>
            </p:cNvSpPr>
            <p:nvPr/>
          </p:nvSpPr>
          <p:spPr bwMode="auto">
            <a:xfrm>
              <a:off x="4704460" y="2273639"/>
              <a:ext cx="875651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/>
                <a:t>hard link </a:t>
              </a:r>
              <a:r>
                <a:rPr lang="ko-KR" altLang="en-US" sz="1000" b="1" dirty="0"/>
                <a:t>수</a:t>
              </a:r>
            </a:p>
          </p:txBody>
        </p:sp>
        <p:sp>
          <p:nvSpPr>
            <p:cNvPr id="43" name="TextBox 22"/>
            <p:cNvSpPr txBox="1">
              <a:spLocks noChangeArrowheads="1"/>
            </p:cNvSpPr>
            <p:nvPr/>
          </p:nvSpPr>
          <p:spPr bwMode="auto">
            <a:xfrm>
              <a:off x="5004395" y="1976688"/>
              <a:ext cx="627002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 소유자</a:t>
              </a: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5409250" y="1632440"/>
              <a:ext cx="811866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 그룹 소유자</a:t>
              </a:r>
            </a:p>
          </p:txBody>
        </p:sp>
        <p:cxnSp>
          <p:nvCxnSpPr>
            <p:cNvPr id="47" name="직선 연결선 29"/>
            <p:cNvCxnSpPr>
              <a:cxnSpLocks noChangeShapeType="1"/>
            </p:cNvCxnSpPr>
            <p:nvPr/>
          </p:nvCxnSpPr>
          <p:spPr bwMode="auto">
            <a:xfrm rot="5400000">
              <a:off x="4803837" y="1546644"/>
              <a:ext cx="889732" cy="185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직선 연결선 31"/>
            <p:cNvCxnSpPr>
              <a:cxnSpLocks noChangeShapeType="1"/>
            </p:cNvCxnSpPr>
            <p:nvPr/>
          </p:nvCxnSpPr>
          <p:spPr bwMode="auto">
            <a:xfrm rot="5400000">
              <a:off x="5451182" y="1371079"/>
              <a:ext cx="593154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89281" y="1295878"/>
              <a:ext cx="770128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파일크기</a:t>
              </a:r>
            </a:p>
          </p:txBody>
        </p:sp>
        <p:cxnSp>
          <p:nvCxnSpPr>
            <p:cNvPr id="51" name="직선 연결선 36"/>
            <p:cNvCxnSpPr>
              <a:cxnSpLocks noChangeShapeType="1"/>
            </p:cNvCxnSpPr>
            <p:nvPr/>
          </p:nvCxnSpPr>
          <p:spPr bwMode="auto">
            <a:xfrm rot="5400000">
              <a:off x="6176418" y="1190142"/>
              <a:ext cx="263624" cy="3703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39"/>
            <p:cNvSpPr txBox="1">
              <a:spLocks noChangeArrowheads="1"/>
            </p:cNvSpPr>
            <p:nvPr/>
          </p:nvSpPr>
          <p:spPr bwMode="auto">
            <a:xfrm>
              <a:off x="6972474" y="1365507"/>
              <a:ext cx="1166300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 변경 시간</a:t>
              </a:r>
            </a:p>
          </p:txBody>
        </p:sp>
        <p:cxnSp>
          <p:nvCxnSpPr>
            <p:cNvPr id="54" name="직선 연결선 41"/>
            <p:cNvCxnSpPr>
              <a:cxnSpLocks noChangeShapeType="1"/>
            </p:cNvCxnSpPr>
            <p:nvPr/>
          </p:nvCxnSpPr>
          <p:spPr bwMode="auto">
            <a:xfrm rot="5400000">
              <a:off x="7112280" y="1234085"/>
              <a:ext cx="296576" cy="185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직선 연결선 45"/>
            <p:cNvCxnSpPr>
              <a:cxnSpLocks noChangeShapeType="1"/>
            </p:cNvCxnSpPr>
            <p:nvPr/>
          </p:nvCxnSpPr>
          <p:spPr bwMode="auto">
            <a:xfrm rot="16200000" flipH="1">
              <a:off x="8036712" y="1332164"/>
              <a:ext cx="494295" cy="11108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892923"/>
              <a:ext cx="4991533" cy="213378"/>
            </a:xfrm>
            <a:prstGeom prst="rect">
              <a:avLst/>
            </a:prstGeom>
          </p:spPr>
        </p:pic>
        <p:sp>
          <p:nvSpPr>
            <p:cNvPr id="39" name="타원 15"/>
            <p:cNvSpPr>
              <a:spLocks noChangeArrowheads="1"/>
            </p:cNvSpPr>
            <p:nvPr/>
          </p:nvSpPr>
          <p:spPr bwMode="auto">
            <a:xfrm>
              <a:off x="4808290" y="737033"/>
              <a:ext cx="166614" cy="395436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55" name="타원 42"/>
            <p:cNvSpPr>
              <a:spLocks noChangeArrowheads="1"/>
            </p:cNvSpPr>
            <p:nvPr/>
          </p:nvSpPr>
          <p:spPr bwMode="auto">
            <a:xfrm>
              <a:off x="8180530" y="747024"/>
              <a:ext cx="166614" cy="395436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ko-KR" altLang="en-US" sz="800"/>
            </a:p>
          </p:txBody>
        </p:sp>
        <p:cxnSp>
          <p:nvCxnSpPr>
            <p:cNvPr id="58" name="직선 연결선 29"/>
            <p:cNvCxnSpPr>
              <a:cxnSpLocks noChangeShapeType="1"/>
            </p:cNvCxnSpPr>
            <p:nvPr/>
          </p:nvCxnSpPr>
          <p:spPr bwMode="auto">
            <a:xfrm rot="5400000">
              <a:off x="3096052" y="1519397"/>
              <a:ext cx="889732" cy="185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Box 22"/>
            <p:cNvSpPr txBox="1">
              <a:spLocks noChangeArrowheads="1"/>
            </p:cNvSpPr>
            <p:nvPr/>
          </p:nvSpPr>
          <p:spPr bwMode="auto">
            <a:xfrm>
              <a:off x="3313157" y="1926866"/>
              <a:ext cx="678542" cy="15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 </a:t>
              </a:r>
              <a:r>
                <a:rPr lang="ko-KR" altLang="en-US" sz="1000" b="1" dirty="0" smtClean="0"/>
                <a:t>유형</a:t>
              </a:r>
              <a:r>
                <a:rPr lang="en-US" altLang="ko-KR" sz="1000" b="1" dirty="0" smtClean="0"/>
                <a:t>(type)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160" y="5866984"/>
            <a:ext cx="3277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합계 </a:t>
            </a:r>
            <a:r>
              <a:rPr lang="en-US" altLang="ko-KR" sz="1500" dirty="0"/>
              <a:t>12 ( total block (1024bye) </a:t>
            </a:r>
            <a:r>
              <a:rPr lang="ko-KR" altLang="en-US" sz="1500" dirty="0"/>
              <a:t>수 </a:t>
            </a:r>
            <a:r>
              <a:rPr lang="en-US" altLang="ko-KR" sz="1500" dirty="0" smtClean="0"/>
              <a:t>)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83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379385" y="6380782"/>
            <a:ext cx="83282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ls</a:t>
            </a:r>
            <a:r>
              <a:rPr lang="en-US" altLang="ko-KR" sz="800" b="1" dirty="0">
                <a:latin typeface="+mn-ea"/>
              </a:rPr>
              <a:t> –l </a:t>
            </a:r>
            <a:r>
              <a:rPr lang="ko-KR" altLang="en-US" sz="800" b="1" dirty="0">
                <a:latin typeface="+mn-ea"/>
              </a:rPr>
              <a:t>필드 의미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ls</a:t>
            </a:r>
            <a:r>
              <a:rPr lang="en-US" altLang="ko-KR" sz="2000" b="1" dirty="0">
                <a:latin typeface="+mn-ea"/>
              </a:rPr>
              <a:t> –l </a:t>
            </a:r>
            <a:r>
              <a:rPr lang="ko-KR" altLang="en-US" sz="2000" b="1" dirty="0">
                <a:latin typeface="+mn-ea"/>
              </a:rPr>
              <a:t>필드 의미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171" y="744026"/>
            <a:ext cx="6261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※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ls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-l </a:t>
            </a:r>
            <a:r>
              <a:rPr lang="ko-KR" altLang="en-US" sz="1500" b="1" dirty="0" err="1">
                <a:solidFill>
                  <a:srgbClr val="FF0000"/>
                </a:solidFill>
              </a:rPr>
              <a:t>했을때</a:t>
            </a:r>
            <a:r>
              <a:rPr lang="ko-KR" altLang="en-US" sz="1500" b="1" dirty="0">
                <a:solidFill>
                  <a:srgbClr val="FF0000"/>
                </a:solidFill>
              </a:rPr>
              <a:t> 각 </a:t>
            </a:r>
            <a:r>
              <a:rPr lang="ko-KR" altLang="en-US" sz="1500" b="1" dirty="0" err="1">
                <a:solidFill>
                  <a:srgbClr val="FF0000"/>
                </a:solidFill>
              </a:rPr>
              <a:t>필드별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설명</a:t>
            </a:r>
            <a:endParaRPr lang="en-US" altLang="ko-KR" sz="15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52940"/>
              </p:ext>
            </p:extLst>
          </p:nvPr>
        </p:nvGraphicFramePr>
        <p:xfrm>
          <a:off x="374616" y="1736057"/>
          <a:ext cx="8332992" cy="2269007"/>
        </p:xfrm>
        <a:graphic>
          <a:graphicData uri="http://schemas.openxmlformats.org/drawingml/2006/table">
            <a:tbl>
              <a:tblPr/>
              <a:tblGrid>
                <a:gridCol w="885016"/>
                <a:gridCol w="3888432"/>
                <a:gridCol w="1008112"/>
                <a:gridCol w="2551432"/>
              </a:tblGrid>
              <a:tr h="32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69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디렉터리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 -  : file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의미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root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GID=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 소유권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(Ownership)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rwxr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xr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-x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 file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대한 읽기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접근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수정 권한들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4096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/file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크기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Selinux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를 한번이라도 받은 흔적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2018-10-31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date =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날짜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hard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link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개수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바탕화면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바로가기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아이콘 개수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18:28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time =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시간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root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UID =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소유권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(Ownership)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(file)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6961"/>
              </p:ext>
            </p:extLst>
          </p:nvPr>
        </p:nvGraphicFramePr>
        <p:xfrm>
          <a:off x="379385" y="4888813"/>
          <a:ext cx="8332992" cy="1440160"/>
        </p:xfrm>
        <a:graphic>
          <a:graphicData uri="http://schemas.openxmlformats.org/drawingml/2006/table">
            <a:tbl>
              <a:tblPr/>
              <a:tblGrid>
                <a:gridCol w="741000"/>
                <a:gridCol w="2510578"/>
                <a:gridCol w="720080"/>
                <a:gridCol w="4361334"/>
              </a:tblGrid>
              <a:tr h="2745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type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type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15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일반파일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블록형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특수 장치파일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주로 디스크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dev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sda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d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디렉터리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c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문자형 특수 장치파일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주로 입출력에 사용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dev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/console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심볼릭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링크 파일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p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파이프 파일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.file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명 앞에 붙는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은 숨김을 의미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소켓 파일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0171" y="4509120"/>
            <a:ext cx="170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파일유형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(Type)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" y="1173220"/>
            <a:ext cx="7952607" cy="3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208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145</cp:revision>
  <dcterms:created xsi:type="dcterms:W3CDTF">2018-08-02T13:04:12Z</dcterms:created>
  <dcterms:modified xsi:type="dcterms:W3CDTF">2019-01-11T14:15:38Z</dcterms:modified>
</cp:coreProperties>
</file>