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0" r:id="rId2"/>
    <p:sldId id="314" r:id="rId3"/>
    <p:sldId id="315" r:id="rId4"/>
    <p:sldId id="316" r:id="rId5"/>
    <p:sldId id="317" r:id="rId6"/>
    <p:sldId id="31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Linux </a:t>
              </a:r>
              <a:r>
                <a:rPr lang="ko-KR" altLang="en-US" sz="2400" b="1" dirty="0" smtClean="0">
                  <a:latin typeface="+mn-ea"/>
                </a:rPr>
                <a:t>기본명령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25386"/>
              </p:ext>
            </p:extLst>
          </p:nvPr>
        </p:nvGraphicFramePr>
        <p:xfrm>
          <a:off x="487481" y="1468717"/>
          <a:ext cx="8220127" cy="4638711"/>
        </p:xfrm>
        <a:graphic>
          <a:graphicData uri="http://schemas.openxmlformats.org/drawingml/2006/table">
            <a:tbl>
              <a:tblPr/>
              <a:tblGrid>
                <a:gridCol w="751033"/>
                <a:gridCol w="2181358"/>
                <a:gridCol w="2160240"/>
                <a:gridCol w="3127496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문법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801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ls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디렉터리 목록 보기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ls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디렉터리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ls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–l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ls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–al /home/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kgitbnak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>
                          <a:latin typeface="+mn-lt"/>
                        </a:rPr>
                        <a:t>-l   : </a:t>
                      </a:r>
                      <a:r>
                        <a:rPr lang="ko-KR" altLang="en-US" sz="1300" dirty="0" smtClean="0">
                          <a:latin typeface="+mn-lt"/>
                        </a:rPr>
                        <a:t>자세히 보기</a:t>
                      </a:r>
                      <a:r>
                        <a:rPr lang="en-US" altLang="ko-KR" sz="1300" dirty="0" smtClean="0">
                          <a:latin typeface="+mn-lt"/>
                        </a:rPr>
                        <a:t> </a:t>
                      </a:r>
                    </a:p>
                    <a:p>
                      <a:r>
                        <a:rPr lang="en-US" altLang="ko-KR" sz="1300" dirty="0" smtClean="0">
                          <a:latin typeface="+mn-lt"/>
                        </a:rPr>
                        <a:t>-a  : </a:t>
                      </a:r>
                      <a:r>
                        <a:rPr lang="ko-KR" altLang="en-US" sz="1300" dirty="0" smtClean="0">
                          <a:latin typeface="+mn-lt"/>
                        </a:rPr>
                        <a:t>모두보기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r>
                        <a:rPr lang="en-US" altLang="ko-KR" sz="1300" dirty="0" smtClean="0">
                          <a:latin typeface="+mn-lt"/>
                        </a:rPr>
                        <a:t>-R  : </a:t>
                      </a:r>
                      <a:r>
                        <a:rPr lang="ko-KR" altLang="en-US" sz="1300" dirty="0" smtClean="0">
                          <a:latin typeface="+mn-lt"/>
                        </a:rPr>
                        <a:t>하위디렉터리까지 보기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98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pwd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현재 작업중인 경로 출력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pwd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Print working directory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0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m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an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명령어 매뉴얼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man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# man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ls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종료 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: q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cal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달력보기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cal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[day][month][year]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cal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25  09  2018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date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현재 시간 확인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# date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rdate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시간 동기화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rdate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–s time.bora.net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-s : set the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system time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73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id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사용자 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id 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확인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# id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0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which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명령어 실행경로 확인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w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hich [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# which id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90872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 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>
                <a:latin typeface="+mn-ea"/>
              </a:rPr>
              <a:t>기본 명령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43656"/>
              </p:ext>
            </p:extLst>
          </p:nvPr>
        </p:nvGraphicFramePr>
        <p:xfrm>
          <a:off x="467544" y="1247826"/>
          <a:ext cx="8332992" cy="4964477"/>
        </p:xfrm>
        <a:graphic>
          <a:graphicData uri="http://schemas.openxmlformats.org/drawingml/2006/table">
            <a:tbl>
              <a:tblPr/>
              <a:tblGrid>
                <a:gridCol w="628135"/>
                <a:gridCol w="2271522"/>
                <a:gridCol w="2625022"/>
                <a:gridCol w="2808313"/>
              </a:tblGrid>
              <a:tr h="3999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문법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5203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cd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디렉터리 이동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(change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directory)</a:t>
                      </a:r>
                      <a:endParaRPr 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cd [</a:t>
                      </a:r>
                      <a:r>
                        <a:rPr lang="ko-KR" altLang="en-US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인자값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또는 디렉터리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#cd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..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#cd ~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#cd ~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kgitbank</a:t>
                      </a:r>
                      <a:endParaRPr lang="en-US" altLang="ko-KR" sz="12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#cd /home/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kgitbank</a:t>
                      </a:r>
                      <a:endParaRPr 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en-US" altLang="ko-KR" sz="1400" b="1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       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현재 디렉터리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..</a:t>
                      </a:r>
                      <a:r>
                        <a:rPr lang="en-US" altLang="ko-KR" sz="1400" b="1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      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상위 디렉터리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latin typeface="+mn-lt"/>
                          <a:ea typeface="+mn-ea"/>
                          <a:cs typeface="Times New Roman"/>
                        </a:rPr>
                        <a:t>./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        :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현재 디렉터리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.file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명    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숨겨진 파일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~</a:t>
                      </a:r>
                      <a:r>
                        <a:rPr lang="ko-KR" altLang="en-US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계정명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: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특정 계정의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홈디렉토리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이동 </a:t>
                      </a:r>
                      <a:endParaRPr 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85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mkdir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디렉터리 생성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(make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directory)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mkdir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 [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디렉터리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mkdir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/itbank1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mkdir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-m 777 itbank2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mkdir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–p /kg/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kgitbank</a:t>
                      </a:r>
                      <a:endParaRPr lang="en-US" altLang="ko-KR" sz="12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lt"/>
                        </a:rPr>
                        <a:t>-m   : </a:t>
                      </a:r>
                      <a:r>
                        <a:rPr lang="ko-KR" altLang="en-US" sz="1200" dirty="0" smtClean="0">
                          <a:latin typeface="+mn-lt"/>
                        </a:rPr>
                        <a:t>디렉터리 기본권한 설정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r>
                        <a:rPr lang="en-US" altLang="ko-KR" sz="1200" dirty="0" smtClean="0">
                          <a:latin typeface="+mn-lt"/>
                        </a:rPr>
                        <a:t>-p    : </a:t>
                      </a:r>
                      <a:r>
                        <a:rPr lang="ko-KR" altLang="en-US" sz="1200" dirty="0" smtClean="0">
                          <a:latin typeface="+mn-lt"/>
                        </a:rPr>
                        <a:t>상위 경로 까지 생성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r>
                        <a:rPr lang="en-US" altLang="ko-KR" sz="1200" dirty="0" smtClean="0">
                          <a:latin typeface="+mn-lt"/>
                        </a:rPr>
                        <a:t>--version    : </a:t>
                      </a:r>
                      <a:r>
                        <a:rPr lang="ko-KR" altLang="en-US" sz="1200" dirty="0" smtClean="0">
                          <a:latin typeface="+mn-lt"/>
                        </a:rPr>
                        <a:t>버전정보 보기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r>
                        <a:rPr lang="en-US" altLang="ko-KR" sz="1200" dirty="0" smtClean="0">
                          <a:latin typeface="+mn-lt"/>
                        </a:rPr>
                        <a:t>--help        :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도움말 표시</a:t>
                      </a:r>
                      <a:endParaRPr lang="ko-KR" altLang="en-US" sz="12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touch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1)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파일생성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2)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파일시간정보 변경</a:t>
                      </a:r>
                      <a:endParaRPr 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touch [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#touch test1</a:t>
                      </a:r>
                      <a:endParaRPr lang="en-US" alt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baseline="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cp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파일복사</a:t>
                      </a:r>
                      <a:endParaRPr 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cp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원본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][target]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cp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   /</a:t>
                      </a:r>
                      <a:r>
                        <a:rPr lang="en-US" altLang="ko-KR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login.defs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     /home</a:t>
                      </a:r>
                      <a:endParaRPr lang="en-US" alt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cp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–r 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2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login.defs</a:t>
                      </a: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 /home</a:t>
                      </a:r>
                      <a:endParaRPr lang="en-US" altLang="ko-KR" sz="12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lt"/>
                        </a:rPr>
                        <a:t>-r   : </a:t>
                      </a:r>
                      <a:r>
                        <a:rPr lang="ko-KR" altLang="en-US" sz="1200" dirty="0" smtClean="0">
                          <a:latin typeface="+mn-lt"/>
                        </a:rPr>
                        <a:t>하위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 파일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디렉터리 모두복사</a:t>
                      </a:r>
                      <a:endParaRPr lang="en-US" altLang="ko-KR" sz="1200" baseline="0" dirty="0" smtClean="0">
                        <a:latin typeface="+mn-lt"/>
                      </a:endParaRPr>
                    </a:p>
                    <a:p>
                      <a:r>
                        <a:rPr lang="en-US" altLang="ko-KR" sz="1200" baseline="0" dirty="0" smtClean="0">
                          <a:latin typeface="+mn-lt"/>
                        </a:rPr>
                        <a:t>      (recursive)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r>
                        <a:rPr lang="en-US" altLang="ko-KR" sz="1200" dirty="0" smtClean="0">
                          <a:latin typeface="+mn-lt"/>
                        </a:rPr>
                        <a:t>-p  : </a:t>
                      </a:r>
                      <a:r>
                        <a:rPr lang="ko-KR" altLang="en-US" sz="1200" dirty="0" smtClean="0">
                          <a:latin typeface="+mn-lt"/>
                        </a:rPr>
                        <a:t>원본파일의 권한 등 함께 복사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4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mv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1)</a:t>
                      </a:r>
                      <a:r>
                        <a:rPr lang="ko-KR" altLang="en-US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같은 디렉터리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: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 - 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이름변경</a:t>
                      </a:r>
                      <a:endParaRPr lang="en-US" altLang="ko-KR" sz="12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2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2)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다른 디렉터리 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: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 - 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파일 또는 디렉터리 이동</a:t>
                      </a:r>
                      <a:endParaRPr 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mv [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 [</a:t>
                      </a:r>
                      <a:r>
                        <a:rPr lang="ko-KR" altLang="en-US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원본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 [target]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#mv     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login.defs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 /home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latin typeface="+mn-lt"/>
                          <a:ea typeface="+mn-ea"/>
                          <a:cs typeface="Times New Roman"/>
                        </a:rPr>
                        <a:t>#mv –r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/login.def    /home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#mv    /home/</a:t>
                      </a:r>
                      <a:r>
                        <a:rPr lang="en-US" altLang="ko-KR" sz="12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kgitbank</a:t>
                      </a:r>
                      <a:r>
                        <a:rPr lang="en-US" altLang="ko-KR" sz="12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/home/it</a:t>
                      </a:r>
                      <a:endParaRPr lang="ko-KR" sz="12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lt"/>
                        </a:rPr>
                        <a:t>-r   : </a:t>
                      </a:r>
                      <a:r>
                        <a:rPr lang="ko-KR" altLang="en-US" sz="1200" dirty="0" smtClean="0">
                          <a:latin typeface="+mn-lt"/>
                        </a:rPr>
                        <a:t>하위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 파일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디렉터리 모두복사</a:t>
                      </a:r>
                      <a:endParaRPr lang="en-US" altLang="ko-KR" sz="1200" baseline="0" dirty="0" smtClean="0">
                        <a:latin typeface="+mn-lt"/>
                      </a:endParaRPr>
                    </a:p>
                    <a:p>
                      <a:r>
                        <a:rPr lang="en-US" altLang="ko-KR" sz="1200" baseline="0" dirty="0" smtClean="0">
                          <a:latin typeface="+mn-lt"/>
                        </a:rPr>
                        <a:t>      (recursive)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r>
                        <a:rPr lang="en-US" altLang="ko-KR" sz="1200" dirty="0" smtClean="0">
                          <a:latin typeface="+mn-lt"/>
                        </a:rPr>
                        <a:t>-p  : </a:t>
                      </a:r>
                      <a:r>
                        <a:rPr lang="ko-KR" altLang="en-US" sz="1200" dirty="0" smtClean="0">
                          <a:latin typeface="+mn-lt"/>
                        </a:rPr>
                        <a:t>원본파일의 권한 등 함께 복사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836712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 생성 및 복사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>
                <a:latin typeface="+mn-ea"/>
              </a:rPr>
              <a:t>기본 명령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85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30049"/>
              </p:ext>
            </p:extLst>
          </p:nvPr>
        </p:nvGraphicFramePr>
        <p:xfrm>
          <a:off x="538618" y="1444945"/>
          <a:ext cx="8332992" cy="1624015"/>
        </p:xfrm>
        <a:graphic>
          <a:graphicData uri="http://schemas.openxmlformats.org/drawingml/2006/table">
            <a:tbl>
              <a:tblPr/>
              <a:tblGrid>
                <a:gridCol w="628135"/>
                <a:gridCol w="2271522"/>
                <a:gridCol w="2625022"/>
                <a:gridCol w="2808313"/>
              </a:tblGrid>
              <a:tr h="32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문법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199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rmdir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빈 디렉터리 삭제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>
                          <a:latin typeface="+mn-lt"/>
                        </a:rPr>
                        <a:t>(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파일삭제 불가</a:t>
                      </a:r>
                      <a:r>
                        <a:rPr lang="en-US" altLang="ko-KR" sz="1300" baseline="0" dirty="0" smtClean="0">
                          <a:latin typeface="+mn-lt"/>
                        </a:rPr>
                        <a:t>)</a:t>
                      </a:r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rmdir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디렉터리명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rmdir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kgitbank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>
                          <a:latin typeface="+mn-lt"/>
                        </a:rPr>
                        <a:t>-p    : </a:t>
                      </a:r>
                      <a:r>
                        <a:rPr lang="ko-KR" altLang="en-US" sz="1300" dirty="0" smtClean="0">
                          <a:latin typeface="+mn-lt"/>
                        </a:rPr>
                        <a:t>상위 경로 까지 지움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r>
                        <a:rPr lang="en-US" altLang="ko-KR" sz="1300" dirty="0" smtClean="0">
                          <a:latin typeface="+mn-lt"/>
                        </a:rPr>
                        <a:t>--version    : </a:t>
                      </a:r>
                      <a:r>
                        <a:rPr lang="ko-KR" altLang="en-US" sz="1300" dirty="0" smtClean="0">
                          <a:latin typeface="+mn-lt"/>
                        </a:rPr>
                        <a:t>버전정보 보기</a:t>
                      </a:r>
                      <a:endParaRPr lang="en-US" altLang="ko-KR" sz="1300" dirty="0" smtClean="0">
                        <a:latin typeface="+mn-lt"/>
                      </a:endParaRPr>
                    </a:p>
                    <a:p>
                      <a:r>
                        <a:rPr lang="en-US" altLang="ko-KR" sz="1300" dirty="0" smtClean="0">
                          <a:latin typeface="+mn-lt"/>
                        </a:rPr>
                        <a:t>--help        :</a:t>
                      </a:r>
                      <a:r>
                        <a:rPr lang="en-US" altLang="ko-KR" sz="13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도움말 표시</a:t>
                      </a:r>
                      <a:endParaRPr lang="en-US" altLang="ko-KR" sz="1300" baseline="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1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300" b="0" kern="100" dirty="0" err="1" smtClean="0">
                          <a:latin typeface="+mn-lt"/>
                          <a:ea typeface="+mn-ea"/>
                          <a:cs typeface="Times New Roman"/>
                        </a:rPr>
                        <a:t>rm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 또는 디렉터리 삭제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rm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디렉터리명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rm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–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rf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kgitbank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>
                          <a:latin typeface="+mn-lt"/>
                        </a:rPr>
                        <a:t>-r  : </a:t>
                      </a:r>
                      <a:r>
                        <a:rPr lang="ko-KR" altLang="en-US" sz="1300" dirty="0" smtClean="0">
                          <a:latin typeface="+mn-lt"/>
                        </a:rPr>
                        <a:t>하위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300" baseline="0" dirty="0" err="1" smtClean="0">
                          <a:latin typeface="+mn-lt"/>
                        </a:rPr>
                        <a:t>dir</a:t>
                      </a:r>
                      <a:r>
                        <a:rPr lang="en-US" altLang="ko-KR" sz="1300" baseline="0" dirty="0" smtClean="0">
                          <a:latin typeface="+mn-lt"/>
                        </a:rPr>
                        <a:t>/file 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모두 </a:t>
                      </a:r>
                      <a:r>
                        <a:rPr lang="ko-KR" altLang="en-US" sz="1300" dirty="0" smtClean="0">
                          <a:latin typeface="+mn-lt"/>
                        </a:rPr>
                        <a:t>삭제</a:t>
                      </a:r>
                      <a:r>
                        <a:rPr lang="en-US" altLang="ko-KR" sz="1300" dirty="0" smtClean="0">
                          <a:latin typeface="+mn-lt"/>
                        </a:rPr>
                        <a:t> </a:t>
                      </a:r>
                    </a:p>
                    <a:p>
                      <a:r>
                        <a:rPr lang="en-US" altLang="ko-KR" sz="1300" dirty="0" smtClean="0">
                          <a:latin typeface="+mn-lt"/>
                        </a:rPr>
                        <a:t>-f  : </a:t>
                      </a:r>
                      <a:r>
                        <a:rPr lang="ko-KR" altLang="en-US" sz="1300" dirty="0" smtClean="0">
                          <a:latin typeface="+mn-lt"/>
                        </a:rPr>
                        <a:t>물어보지 않고 강제삭제 </a:t>
                      </a:r>
                      <a:r>
                        <a:rPr lang="en-US" altLang="ko-KR" sz="1300" dirty="0" smtClean="0">
                          <a:latin typeface="+mn-lt"/>
                        </a:rPr>
                        <a:t>(force)</a:t>
                      </a:r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980728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디렉터리 삭제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29877"/>
              </p:ext>
            </p:extLst>
          </p:nvPr>
        </p:nvGraphicFramePr>
        <p:xfrm>
          <a:off x="600343" y="4365104"/>
          <a:ext cx="8332992" cy="1642217"/>
        </p:xfrm>
        <a:graphic>
          <a:graphicData uri="http://schemas.openxmlformats.org/drawingml/2006/table">
            <a:tbl>
              <a:tblPr/>
              <a:tblGrid>
                <a:gridCol w="628135"/>
                <a:gridCol w="2271522"/>
                <a:gridCol w="2625022"/>
                <a:gridCol w="2808313"/>
              </a:tblGrid>
              <a:tr h="32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문법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199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who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접속한 유저 정보만 보여줌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원격 또는 로컬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#who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300" baseline="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1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w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유저 정보 및 어떤 작업을 하는지 까지 보여줌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원격 또는 로컬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3556" y="386104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>
                <a:latin typeface="+mn-ea"/>
              </a:rPr>
              <a:t>기본 명령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6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>
                <a:latin typeface="+mn-ea"/>
              </a:rPr>
              <a:t>기본 명령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74144"/>
              </p:ext>
            </p:extLst>
          </p:nvPr>
        </p:nvGraphicFramePr>
        <p:xfrm>
          <a:off x="538618" y="1444945"/>
          <a:ext cx="8332992" cy="4014969"/>
        </p:xfrm>
        <a:graphic>
          <a:graphicData uri="http://schemas.openxmlformats.org/drawingml/2006/table">
            <a:tbl>
              <a:tblPr/>
              <a:tblGrid>
                <a:gridCol w="937038"/>
                <a:gridCol w="2376264"/>
                <a:gridCol w="2160240"/>
                <a:gridCol w="2859450"/>
              </a:tblGrid>
              <a:tr h="32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문법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cat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1)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 내용 보기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2)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 신규 생성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덮어쓰기 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(&gt;)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3)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 내용 추가 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(&gt;&gt;)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4)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파일 순차적 병합 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(&gt;&gt;)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cat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#cat  -n  a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#cat  &gt; a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#cat  &gt;&gt; a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#cat a b &gt;&gt; 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>
                          <a:latin typeface="+mn-lt"/>
                        </a:rPr>
                        <a:t>-n   : </a:t>
                      </a:r>
                      <a:r>
                        <a:rPr lang="ko-KR" altLang="en-US" sz="1300" dirty="0" smtClean="0">
                          <a:latin typeface="+mn-lt"/>
                        </a:rPr>
                        <a:t>출력 시 숫자 표시</a:t>
                      </a:r>
                      <a:r>
                        <a:rPr lang="en-US" altLang="ko-KR" sz="1300" dirty="0" smtClean="0">
                          <a:latin typeface="+mn-lt"/>
                        </a:rPr>
                        <a:t> </a:t>
                      </a:r>
                    </a:p>
                    <a:p>
                      <a:r>
                        <a:rPr lang="en-US" altLang="ko-KR" sz="1300" dirty="0" smtClean="0">
                          <a:latin typeface="+mn-lt"/>
                        </a:rPr>
                        <a:t>&gt;    : </a:t>
                      </a:r>
                      <a:r>
                        <a:rPr lang="ko-KR" altLang="en-US" sz="1300" dirty="0" smtClean="0">
                          <a:latin typeface="+mn-lt"/>
                        </a:rPr>
                        <a:t>파일 신규 생성</a:t>
                      </a:r>
                      <a:r>
                        <a:rPr lang="en-US" altLang="ko-KR" sz="1300" dirty="0" smtClean="0">
                          <a:latin typeface="+mn-lt"/>
                        </a:rPr>
                        <a:t>(</a:t>
                      </a:r>
                      <a:r>
                        <a:rPr lang="ko-KR" altLang="en-US" sz="1300" dirty="0" smtClean="0">
                          <a:latin typeface="+mn-lt"/>
                        </a:rPr>
                        <a:t>덮어쓰기</a:t>
                      </a:r>
                      <a:r>
                        <a:rPr lang="en-US" altLang="ko-KR" sz="1300" dirty="0" smtClean="0">
                          <a:latin typeface="+mn-lt"/>
                        </a:rPr>
                        <a:t>)</a:t>
                      </a:r>
                    </a:p>
                    <a:p>
                      <a:r>
                        <a:rPr lang="en-US" altLang="ko-KR" sz="1300" dirty="0" smtClean="0">
                          <a:latin typeface="+mn-lt"/>
                        </a:rPr>
                        <a:t>&gt;&gt;  : </a:t>
                      </a:r>
                      <a:r>
                        <a:rPr lang="ko-KR" altLang="en-US" sz="1300" dirty="0" smtClean="0">
                          <a:latin typeface="+mn-lt"/>
                        </a:rPr>
                        <a:t>내용추가 및 병합</a:t>
                      </a:r>
                    </a:p>
                    <a:p>
                      <a:endParaRPr lang="ko-KR" altLang="en-US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95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head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출력 시 기본 상위 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10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줄 출력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head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#head      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passwd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#head -5  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passwd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 smtClean="0">
                          <a:latin typeface="+mn-lt"/>
                        </a:rPr>
                        <a:t>-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숫자 </a:t>
                      </a:r>
                      <a:r>
                        <a:rPr lang="en-US" altLang="ko-KR" sz="1300" baseline="0" dirty="0" smtClean="0">
                          <a:latin typeface="+mn-lt"/>
                        </a:rPr>
                        <a:t>: 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출력할 행 수</a:t>
                      </a:r>
                      <a:endParaRPr lang="en-US" altLang="ko-KR" sz="1300" baseline="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3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tail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1)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출력 시 기본 하위 </a:t>
                      </a: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10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줄  내용 출력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2)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f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 사용시 실시간으로 하위 내용 출력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tail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#tail      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passwd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#tail -5  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passwd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#tail –f  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/log/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cron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 smtClean="0">
                          <a:latin typeface="+mn-lt"/>
                        </a:rPr>
                        <a:t>-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숫자 </a:t>
                      </a:r>
                      <a:r>
                        <a:rPr lang="en-US" altLang="ko-KR" sz="1300" baseline="0" dirty="0" smtClean="0">
                          <a:latin typeface="+mn-lt"/>
                        </a:rPr>
                        <a:t>: 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출력할 행 수</a:t>
                      </a:r>
                      <a:endParaRPr lang="en-US" altLang="ko-KR" sz="1300" baseline="0" dirty="0" smtClean="0">
                        <a:latin typeface="+mn-lt"/>
                      </a:endParaRPr>
                    </a:p>
                    <a:p>
                      <a:r>
                        <a:rPr lang="en-US" altLang="ko-KR" sz="1300" baseline="0" dirty="0" smtClean="0">
                          <a:latin typeface="+mn-lt"/>
                        </a:rPr>
                        <a:t>-f      : </a:t>
                      </a:r>
                      <a:r>
                        <a:rPr lang="ko-KR" altLang="en-US" sz="1300" baseline="0" dirty="0" smtClean="0">
                          <a:latin typeface="+mn-lt"/>
                        </a:rPr>
                        <a:t>실시한 하위 내용 출력</a:t>
                      </a:r>
                      <a:endParaRPr lang="en-US" altLang="ko-KR" sz="1300" baseline="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5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more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출력 시 화면 단위로 출력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내용이 많을 경우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사용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more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파일명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#more  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etc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passwd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300" dirty="0" smtClean="0"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hostname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 hostname </a:t>
                      </a:r>
                      <a:r>
                        <a:rPr lang="ko-KR" altLang="en-US" sz="1300" b="0" kern="100" dirty="0" smtClean="0">
                          <a:latin typeface="+mn-lt"/>
                          <a:ea typeface="+mn-ea"/>
                          <a:cs typeface="Times New Roman"/>
                        </a:rPr>
                        <a:t>출력 및 변경</a:t>
                      </a:r>
                      <a:endParaRPr lang="ko-KR" sz="1300" b="0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hostname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#hostname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#hostname  </a:t>
                      </a:r>
                      <a:r>
                        <a:rPr lang="en-US" altLang="ko-KR" sz="1300" b="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kgitbank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eaLnBrk="1" latinLnBrk="1" hangingPunct="1"/>
                      <a:endParaRPr lang="en-US" altLang="ko-KR" sz="13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98072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화면에 내용 출력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2620" y="6001337"/>
            <a:ext cx="61024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※ </a:t>
            </a:r>
            <a:r>
              <a:rPr lang="en-US" altLang="ko-KR" sz="1300" dirty="0" smtClean="0"/>
              <a:t>cat </a:t>
            </a:r>
            <a:r>
              <a:rPr lang="ko-KR" altLang="en-US" sz="1300" dirty="0"/>
              <a:t>명령어는 중간 삽입이 </a:t>
            </a:r>
            <a:r>
              <a:rPr lang="ko-KR" altLang="en-US" sz="1300" dirty="0" smtClean="0"/>
              <a:t>안 된다</a:t>
            </a:r>
            <a:r>
              <a:rPr lang="en-US" altLang="ko-KR" sz="1300" dirty="0"/>
              <a:t>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무조건 </a:t>
            </a:r>
            <a:r>
              <a:rPr lang="ko-KR" altLang="en-US" sz="1300" dirty="0"/>
              <a:t>순차적 </a:t>
            </a:r>
            <a:r>
              <a:rPr lang="ko-KR" altLang="en-US" sz="1300" dirty="0" smtClean="0"/>
              <a:t>삽입</a:t>
            </a:r>
            <a:r>
              <a:rPr lang="en-US" altLang="ko-KR" sz="1300" dirty="0" smtClean="0"/>
              <a:t>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701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기본 명령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89201"/>
              </p:ext>
            </p:extLst>
          </p:nvPr>
        </p:nvGraphicFramePr>
        <p:xfrm>
          <a:off x="538618" y="1444945"/>
          <a:ext cx="8332992" cy="1047857"/>
        </p:xfrm>
        <a:graphic>
          <a:graphicData uri="http://schemas.openxmlformats.org/drawingml/2006/table">
            <a:tbl>
              <a:tblPr/>
              <a:tblGrid>
                <a:gridCol w="628135"/>
                <a:gridCol w="2271522"/>
                <a:gridCol w="2625022"/>
                <a:gridCol w="2808313"/>
              </a:tblGrid>
              <a:tr h="32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명령어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문법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옵션</a:t>
                      </a:r>
                      <a:endParaRPr lang="ko-KR" sz="12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1998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alias</a:t>
                      </a:r>
                      <a:endParaRPr lang="en-US" altLang="ko-KR" sz="1300" b="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별명 만들기</a:t>
                      </a:r>
                      <a:endParaRPr lang="en-US" altLang="ko-KR" sz="12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alias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별칭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]=[</a:t>
                      </a:r>
                      <a:r>
                        <a:rPr lang="ko-KR" altLang="en-US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원본 명령어</a:t>
                      </a:r>
                      <a:r>
                        <a:rPr lang="en-US" altLang="ko-KR" sz="13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400" dirty="0" smtClean="0"/>
                        <a:t># alias c=‘clear</a:t>
                      </a:r>
                      <a:endParaRPr lang="en-US" altLang="ko-KR" sz="1300" b="0" kern="100" baseline="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# </a:t>
                      </a:r>
                      <a:r>
                        <a:rPr lang="en-US" altLang="ko-KR" sz="1400" dirty="0" err="1" smtClean="0"/>
                        <a:t>unalias</a:t>
                      </a:r>
                      <a:r>
                        <a:rPr lang="en-US" altLang="ko-KR" sz="1400" dirty="0" smtClean="0"/>
                        <a:t> c    (</a:t>
                      </a:r>
                      <a:r>
                        <a:rPr lang="ko-KR" altLang="en-US" sz="1400" dirty="0" smtClean="0"/>
                        <a:t>→ 삭제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98072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740352" y="6453336"/>
            <a:ext cx="967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Linux </a:t>
            </a:r>
            <a:r>
              <a:rPr lang="ko-KR" altLang="en-US" sz="800" b="1" dirty="0">
                <a:latin typeface="+mn-ea"/>
              </a:rPr>
              <a:t>기본 명령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0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783</Words>
  <Application>Microsoft Office PowerPoint</Application>
  <PresentationFormat>화면 슬라이드 쇼(4:3)</PresentationFormat>
  <Paragraphs>194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158</cp:revision>
  <dcterms:created xsi:type="dcterms:W3CDTF">2018-08-02T13:04:12Z</dcterms:created>
  <dcterms:modified xsi:type="dcterms:W3CDTF">2019-10-20T03:22:57Z</dcterms:modified>
</cp:coreProperties>
</file>