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313" r:id="rId3"/>
    <p:sldId id="316" r:id="rId4"/>
    <p:sldId id="309" r:id="rId5"/>
    <p:sldId id="310" r:id="rId6"/>
    <p:sldId id="312" r:id="rId7"/>
    <p:sldId id="311" r:id="rId8"/>
    <p:sldId id="314" r:id="rId9"/>
    <p:sldId id="31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25388"/>
              <a:ext cx="3409324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원격접속</a:t>
              </a:r>
              <a:r>
                <a:rPr lang="en-US" altLang="ko-KR" sz="2400" b="1" dirty="0" smtClean="0">
                  <a:latin typeface="+mn-ea"/>
                </a:rPr>
                <a:t>(Putty)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3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원격접속</a:t>
            </a:r>
            <a:r>
              <a:rPr lang="en-US" altLang="ko-KR" sz="800" b="1" dirty="0">
                <a:latin typeface="+mn-ea"/>
              </a:rPr>
              <a:t>(Putty)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원격접속</a:t>
            </a:r>
            <a:r>
              <a:rPr lang="en-US" altLang="ko-KR" sz="2000" b="1" dirty="0">
                <a:latin typeface="+mn-ea"/>
              </a:rPr>
              <a:t>(Putty)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2836" y="5637855"/>
            <a:ext cx="683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터미널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애플리케이션 </a:t>
            </a:r>
            <a:r>
              <a:rPr lang="ko-KR" altLang="en-US" dirty="0" err="1" smtClean="0"/>
              <a:t>키패드</a:t>
            </a:r>
            <a:r>
              <a:rPr lang="ko-KR" altLang="en-US" dirty="0" smtClean="0"/>
              <a:t> 모드 사용 안 함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r>
              <a:rPr lang="en-US" altLang="ko-KR" dirty="0" smtClean="0"/>
              <a:t>   (vi </a:t>
            </a:r>
            <a:r>
              <a:rPr lang="ko-KR" altLang="en-US" dirty="0" smtClean="0"/>
              <a:t>편집기에서 </a:t>
            </a:r>
            <a:r>
              <a:rPr lang="ko-KR" altLang="en-US" b="1" dirty="0" smtClean="0">
                <a:solidFill>
                  <a:srgbClr val="FF0000"/>
                </a:solidFill>
              </a:rPr>
              <a:t>숫자패스 사용시 영문자 나오는 것 방지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965653"/>
            <a:ext cx="4055596" cy="45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6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원격접속</a:t>
            </a:r>
            <a:r>
              <a:rPr lang="en-US" altLang="ko-KR" sz="800" b="1" dirty="0">
                <a:latin typeface="+mn-ea"/>
              </a:rPr>
              <a:t>(Putty)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원격접속</a:t>
            </a:r>
            <a:r>
              <a:rPr lang="en-US" altLang="ko-KR" sz="2000" b="1" dirty="0">
                <a:latin typeface="+mn-ea"/>
              </a:rPr>
              <a:t>(Putty)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4765" y="5944452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이전화면 저장 </a:t>
            </a:r>
            <a:r>
              <a:rPr lang="ko-KR" altLang="en-US" dirty="0" smtClean="0"/>
              <a:t>줄</a:t>
            </a:r>
            <a:r>
              <a:rPr lang="en-US" altLang="ko-KR" dirty="0" smtClean="0"/>
              <a:t>-&gt;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으로 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54384"/>
            <a:ext cx="4320480" cy="48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원격접속</a:t>
            </a:r>
            <a:r>
              <a:rPr lang="en-US" altLang="ko-KR" sz="800" b="1" dirty="0">
                <a:latin typeface="+mn-ea"/>
              </a:rPr>
              <a:t>(Putty)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원격접속</a:t>
            </a:r>
            <a:r>
              <a:rPr lang="en-US" altLang="ko-KR" sz="2000" b="1" dirty="0">
                <a:latin typeface="+mn-ea"/>
              </a:rPr>
              <a:t>(Putty)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5583438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폰트 변경 </a:t>
            </a:r>
            <a:r>
              <a:rPr lang="en-US" altLang="ko-KR" dirty="0" smtClean="0"/>
              <a:t>-&gt; Consolas (</a:t>
            </a:r>
            <a:r>
              <a:rPr lang="ko-KR" altLang="en-US" dirty="0" smtClean="0"/>
              <a:t>굵게 </a:t>
            </a:r>
            <a:r>
              <a:rPr lang="en-US" altLang="ko-KR" dirty="0" smtClean="0"/>
              <a:t>: 14)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98" y="982370"/>
            <a:ext cx="3926810" cy="441681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196752"/>
            <a:ext cx="3359865" cy="36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원격접속</a:t>
            </a:r>
            <a:r>
              <a:rPr lang="en-US" altLang="ko-KR" sz="800" b="1" dirty="0">
                <a:latin typeface="+mn-ea"/>
              </a:rPr>
              <a:t>(Putty)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원격접속</a:t>
            </a:r>
            <a:r>
              <a:rPr lang="en-US" altLang="ko-KR" sz="2000" b="1" dirty="0">
                <a:latin typeface="+mn-ea"/>
              </a:rPr>
              <a:t>(Putty)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6072" y="5612410"/>
            <a:ext cx="510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창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  -&gt; cp949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-&gt;UTF-8 </a:t>
            </a:r>
            <a:r>
              <a:rPr lang="ko-KR" altLang="en-US" dirty="0" smtClean="0"/>
              <a:t>로 수정</a:t>
            </a:r>
            <a:endParaRPr lang="en-US" altLang="ko-KR" dirty="0" smtClean="0"/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다국어지원 </a:t>
            </a:r>
            <a:r>
              <a:rPr lang="ko-KR" altLang="en-US" b="1" dirty="0" smtClean="0">
                <a:solidFill>
                  <a:srgbClr val="FF0000"/>
                </a:solidFill>
              </a:rPr>
              <a:t>유니코드</a:t>
            </a:r>
            <a:r>
              <a:rPr lang="en-US" altLang="ko-KR" b="1" dirty="0" smtClean="0">
                <a:solidFill>
                  <a:srgbClr val="FF0000"/>
                </a:solidFill>
              </a:rPr>
              <a:t>(UTF-8)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  <a:r>
              <a:rPr lang="ko-KR" altLang="en-US" b="1" dirty="0" smtClean="0">
                <a:solidFill>
                  <a:srgbClr val="FF0000"/>
                </a:solidFill>
              </a:rPr>
              <a:t> 한글 깨짐 </a:t>
            </a:r>
            <a:r>
              <a:rPr lang="ko-KR" altLang="en-US" b="1" dirty="0">
                <a:solidFill>
                  <a:srgbClr val="FF0000"/>
                </a:solidFill>
              </a:rPr>
              <a:t>방지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862109"/>
            <a:ext cx="4208424" cy="47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원격접속</a:t>
            </a:r>
            <a:r>
              <a:rPr lang="en-US" altLang="ko-KR" sz="800" b="1" dirty="0">
                <a:latin typeface="+mn-ea"/>
              </a:rPr>
              <a:t>(Putty)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원격접속</a:t>
            </a:r>
            <a:r>
              <a:rPr lang="en-US" altLang="ko-KR" sz="2000" b="1" dirty="0">
                <a:latin typeface="+mn-ea"/>
              </a:rPr>
              <a:t>(Putty)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9502" y="5457095"/>
            <a:ext cx="701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색깔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글자색</a:t>
            </a:r>
            <a:r>
              <a:rPr lang="en-US" altLang="ko-KR" dirty="0" smtClean="0"/>
              <a:t>    </a:t>
            </a:r>
            <a:r>
              <a:rPr lang="en-US" altLang="ko-KR" dirty="0"/>
              <a:t>-&gt;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(M) </a:t>
            </a:r>
            <a:r>
              <a:rPr lang="ko-KR" altLang="en-US" dirty="0" smtClean="0"/>
              <a:t>클릭 </a:t>
            </a:r>
            <a:r>
              <a:rPr lang="en-US" altLang="ko-KR" dirty="0"/>
              <a:t>-&gt; </a:t>
            </a:r>
            <a:r>
              <a:rPr lang="ko-KR" altLang="en-US" dirty="0" smtClean="0"/>
              <a:t>원하는 색 변경 </a:t>
            </a:r>
            <a:endParaRPr lang="en-US" altLang="ko-KR" dirty="0" smtClean="0"/>
          </a:p>
          <a:p>
            <a:r>
              <a:rPr lang="ko-KR" altLang="en-US" dirty="0" smtClean="0"/>
              <a:t>기본 배경색 </a:t>
            </a:r>
            <a:r>
              <a:rPr lang="en-US" altLang="ko-KR" dirty="0" smtClean="0"/>
              <a:t>	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969747"/>
            <a:ext cx="3881040" cy="43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원격접속</a:t>
            </a:r>
            <a:r>
              <a:rPr lang="en-US" altLang="ko-KR" sz="800" b="1" dirty="0">
                <a:latin typeface="+mn-ea"/>
              </a:rPr>
              <a:t>(Putty)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원격접속</a:t>
            </a:r>
            <a:r>
              <a:rPr lang="en-US" altLang="ko-KR" sz="2000" b="1" dirty="0">
                <a:latin typeface="+mn-ea"/>
              </a:rPr>
              <a:t>(Putty)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5595504"/>
            <a:ext cx="5343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설정한 내역 </a:t>
            </a:r>
            <a:r>
              <a:rPr lang="en-US" altLang="ko-KR" dirty="0" smtClean="0"/>
              <a:t>Saved </a:t>
            </a:r>
            <a:r>
              <a:rPr lang="en-US" altLang="ko-KR" dirty="0" err="1" smtClean="0"/>
              <a:t>Sessons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본인이름으로 저장</a:t>
            </a:r>
            <a:endParaRPr lang="en-US" altLang="ko-KR" dirty="0" smtClean="0"/>
          </a:p>
          <a:p>
            <a:endParaRPr lang="en-US" altLang="ko-KR" sz="1000" dirty="0"/>
          </a:p>
          <a:p>
            <a:r>
              <a:rPr lang="en-US" altLang="ko-KR" dirty="0" smtClean="0"/>
              <a:t>	-&gt;</a:t>
            </a:r>
            <a:r>
              <a:rPr lang="ko-KR" altLang="en-US" dirty="0" smtClean="0"/>
              <a:t>저장된 </a:t>
            </a:r>
            <a:r>
              <a:rPr lang="ko-KR" altLang="en-US" dirty="0"/>
              <a:t>본인세션 </a:t>
            </a:r>
            <a:r>
              <a:rPr lang="ko-KR" altLang="en-US" dirty="0" smtClean="0"/>
              <a:t>더블클릭 접속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6" y="969751"/>
            <a:ext cx="3969222" cy="44748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04048" y="1065716"/>
            <a:ext cx="29738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Host Name(or IP address)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-&gt;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본인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리눅스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IP </a:t>
            </a:r>
            <a:r>
              <a:rPr lang="ko-KR" altLang="en-US" b="1" dirty="0" smtClean="0">
                <a:solidFill>
                  <a:srgbClr val="FF0000"/>
                </a:solidFill>
              </a:rPr>
              <a:t>입력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#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ifup</a:t>
            </a:r>
            <a:r>
              <a:rPr lang="en-US" altLang="ko-KR" b="1" dirty="0" smtClean="0">
                <a:solidFill>
                  <a:srgbClr val="FF0000"/>
                </a:solidFill>
              </a:rPr>
              <a:t> ens33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#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ifconfig</a:t>
            </a:r>
            <a:r>
              <a:rPr lang="en-US" altLang="ko-KR" b="1" dirty="0" smtClean="0">
                <a:solidFill>
                  <a:srgbClr val="FF0000"/>
                </a:solidFill>
              </a:rPr>
              <a:t> |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grep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inet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또는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ifconfig</a:t>
            </a:r>
            <a:r>
              <a:rPr lang="en-US" altLang="ko-KR" b="1" dirty="0" smtClean="0">
                <a:solidFill>
                  <a:srgbClr val="FF0000"/>
                </a:solidFill>
              </a:rPr>
              <a:t> –a)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2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원격접속</a:t>
            </a:r>
            <a:r>
              <a:rPr lang="en-US" altLang="ko-KR" sz="800" b="1" dirty="0">
                <a:latin typeface="+mn-ea"/>
              </a:rPr>
              <a:t>(Putty)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원격접속</a:t>
            </a:r>
            <a:r>
              <a:rPr lang="en-US" altLang="ko-KR" sz="2000" b="1" dirty="0">
                <a:latin typeface="+mn-ea"/>
              </a:rPr>
              <a:t>(Putty)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153767"/>
            <a:ext cx="4017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위와 같은 에러 발생시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SSH -&gt; </a:t>
            </a:r>
            <a:r>
              <a:rPr lang="ko-KR" altLang="en-US" dirty="0" smtClean="0"/>
              <a:t>키 교환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err="1" smtClean="0"/>
              <a:t>디피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헬만</a:t>
            </a:r>
            <a:r>
              <a:rPr lang="ko-KR" altLang="en-US" dirty="0" smtClean="0"/>
              <a:t> 그룹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ko-KR" altLang="en-US" dirty="0" smtClean="0"/>
              <a:t>아래로 내리기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53772"/>
            <a:ext cx="3738608" cy="16145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06316"/>
            <a:ext cx="4232765" cy="47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원격접속</a:t>
            </a:r>
            <a:r>
              <a:rPr lang="en-US" altLang="ko-KR" sz="800" b="1" dirty="0">
                <a:latin typeface="+mn-ea"/>
              </a:rPr>
              <a:t>(Putty)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원격접속</a:t>
            </a:r>
            <a:r>
              <a:rPr lang="en-US" altLang="ko-KR" sz="2000" b="1" dirty="0">
                <a:latin typeface="+mn-ea"/>
              </a:rPr>
              <a:t>(Putty)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4144" y="5589240"/>
            <a:ext cx="201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rsa2 </a:t>
            </a:r>
            <a:r>
              <a:rPr lang="ko-KR" altLang="en-US" dirty="0" smtClean="0"/>
              <a:t>공개 키 저장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64" y="1396905"/>
            <a:ext cx="5295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200</Words>
  <Application>Microsoft Office PowerPoint</Application>
  <PresentationFormat>화면 슬라이드 쇼(4:3)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133</cp:revision>
  <dcterms:created xsi:type="dcterms:W3CDTF">2018-08-02T13:04:12Z</dcterms:created>
  <dcterms:modified xsi:type="dcterms:W3CDTF">2019-01-16T14:06:49Z</dcterms:modified>
</cp:coreProperties>
</file>