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20" r:id="rId3"/>
    <p:sldId id="32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입출력 재지정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I/O </a:t>
            </a:r>
            <a:r>
              <a:rPr lang="ko-KR" altLang="en-US" sz="800" b="1" dirty="0" smtClean="0">
                <a:latin typeface="+mn-ea"/>
              </a:rPr>
              <a:t>재지정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I/O Redirection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343" y="1052736"/>
            <a:ext cx="82201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입출력 재지정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표준 입출력을 사용하지 않고 </a:t>
            </a:r>
            <a:r>
              <a:rPr lang="en-US" altLang="ko-KR" sz="1200" b="1" dirty="0" smtClean="0"/>
              <a:t>“</a:t>
            </a:r>
            <a:r>
              <a:rPr lang="ko-KR" altLang="en-US" sz="1200" b="1" dirty="0" smtClean="0"/>
              <a:t>파일</a:t>
            </a:r>
            <a:r>
              <a:rPr lang="en-US" altLang="ko-KR" sz="1200" b="1" dirty="0" smtClean="0"/>
              <a:t>＂</a:t>
            </a:r>
            <a:r>
              <a:rPr lang="ko-KR" altLang="en-US" sz="1200" b="1" dirty="0" smtClean="0"/>
              <a:t>로 입출력 하겠다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키보드로 </a:t>
            </a:r>
            <a:r>
              <a:rPr lang="ko-KR" altLang="en-US" sz="1200" b="1" dirty="0" err="1" smtClean="0"/>
              <a:t>입력받지</a:t>
            </a:r>
            <a:r>
              <a:rPr lang="ko-KR" altLang="en-US" sz="1200" b="1" dirty="0" smtClean="0"/>
              <a:t> 않고 </a:t>
            </a:r>
            <a:r>
              <a:rPr lang="en-US" altLang="ko-KR" sz="1200" b="1" dirty="0" smtClean="0"/>
              <a:t>“</a:t>
            </a:r>
            <a:r>
              <a:rPr lang="ko-KR" altLang="en-US" sz="1200" b="1" dirty="0" smtClean="0"/>
              <a:t>파일</a:t>
            </a:r>
            <a:r>
              <a:rPr lang="en-US" altLang="ko-KR" sz="1200" b="1" dirty="0" smtClean="0"/>
              <a:t>”</a:t>
            </a:r>
            <a:r>
              <a:rPr lang="ko-KR" altLang="en-US" sz="1200" b="1" dirty="0" smtClean="0"/>
              <a:t>에서 </a:t>
            </a:r>
            <a:r>
              <a:rPr lang="ko-KR" altLang="en-US" sz="1200" b="1" dirty="0" err="1" smtClean="0"/>
              <a:t>입력값을</a:t>
            </a:r>
            <a:r>
              <a:rPr lang="ko-KR" altLang="en-US" sz="1200" b="1" dirty="0" smtClean="0"/>
              <a:t> 받겠다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  <a:p>
            <a:r>
              <a:rPr lang="en-US" altLang="ko-KR" sz="1200" b="1" dirty="0" smtClean="0"/>
              <a:t>2) </a:t>
            </a:r>
            <a:r>
              <a:rPr lang="ko-KR" altLang="en-US" sz="1200" b="1" dirty="0" smtClean="0"/>
              <a:t>실행결과를 화면으로 출력하지 않고 </a:t>
            </a:r>
            <a:r>
              <a:rPr lang="en-US" altLang="ko-KR" sz="1200" b="1" dirty="0" smtClean="0"/>
              <a:t>“</a:t>
            </a:r>
            <a:r>
              <a:rPr lang="ko-KR" altLang="en-US" sz="1200" b="1" dirty="0" smtClean="0"/>
              <a:t>파일</a:t>
            </a:r>
            <a:r>
              <a:rPr lang="en-US" altLang="ko-KR" sz="1200" b="1" dirty="0" smtClean="0"/>
              <a:t>＂</a:t>
            </a:r>
            <a:r>
              <a:rPr lang="ko-KR" altLang="en-US" sz="1200" b="1" dirty="0" smtClean="0"/>
              <a:t>로 출력하겠다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모든 프로세스는 </a:t>
            </a:r>
            <a:r>
              <a:rPr lang="ko-KR" altLang="en-US" sz="1200" b="1" dirty="0" err="1" smtClean="0"/>
              <a:t>실행시</a:t>
            </a:r>
            <a:r>
              <a:rPr lang="ko-KR" altLang="en-US" sz="1200" b="1" dirty="0" smtClean="0"/>
              <a:t> 기본적으로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개의 파일이 </a:t>
            </a:r>
            <a:r>
              <a:rPr lang="en-US" altLang="ko-KR" sz="1200" b="1" dirty="0" smtClean="0"/>
              <a:t>Open</a:t>
            </a:r>
            <a:r>
              <a:rPr lang="ko-KR" altLang="en-US" sz="1200" b="1" dirty="0" smtClean="0"/>
              <a:t>된다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1)</a:t>
            </a:r>
            <a:r>
              <a:rPr lang="ko-KR" altLang="en-US" sz="1200" b="1" dirty="0" smtClean="0"/>
              <a:t>표준 입력</a:t>
            </a:r>
            <a:r>
              <a:rPr lang="en-US" altLang="ko-KR" sz="1200" b="1" dirty="0" smtClean="0"/>
              <a:t>(</a:t>
            </a:r>
            <a:r>
              <a:rPr lang="en-US" altLang="ko-KR" sz="1200" b="1" dirty="0" smtClean="0"/>
              <a:t>0)</a:t>
            </a:r>
          </a:p>
          <a:p>
            <a:r>
              <a:rPr lang="en-US" altLang="ko-KR" sz="1200" b="1" dirty="0" smtClean="0"/>
              <a:t>2)</a:t>
            </a:r>
            <a:r>
              <a:rPr lang="ko-KR" altLang="en-US" sz="1200" b="1" dirty="0" smtClean="0"/>
              <a:t>표준 출력</a:t>
            </a:r>
            <a:r>
              <a:rPr lang="en-US" altLang="ko-KR" sz="1200" b="1" dirty="0" smtClean="0"/>
              <a:t>(1)		※ 0, 1, 2</a:t>
            </a:r>
            <a:r>
              <a:rPr lang="ko-KR" altLang="en-US" sz="1200" b="1" dirty="0" smtClean="0"/>
              <a:t>는 </a:t>
            </a:r>
            <a:r>
              <a:rPr lang="ko-KR" altLang="en-US" sz="1200" b="1" dirty="0" smtClean="0"/>
              <a:t>파일 </a:t>
            </a:r>
            <a:r>
              <a:rPr lang="ko-KR" altLang="en-US" sz="1200" b="1" dirty="0" err="1" smtClean="0"/>
              <a:t>디스크립터</a:t>
            </a:r>
            <a:r>
              <a:rPr lang="ko-KR" altLang="en-US" sz="1200" b="1" dirty="0" smtClean="0"/>
              <a:t> 값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프로세스내</a:t>
            </a:r>
            <a:r>
              <a:rPr lang="ko-KR" altLang="en-US" sz="1200" b="1" dirty="0" smtClean="0"/>
              <a:t> 고유한 값</a:t>
            </a:r>
            <a:r>
              <a:rPr lang="en-US" altLang="ko-KR" sz="1200" b="1" dirty="0" smtClean="0"/>
              <a:t>)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3)</a:t>
            </a:r>
            <a:r>
              <a:rPr lang="ko-KR" altLang="en-US" sz="1200" b="1" dirty="0" smtClean="0"/>
              <a:t>표준 에러</a:t>
            </a:r>
            <a:r>
              <a:rPr lang="en-US" altLang="ko-KR" sz="1200" b="1" dirty="0" smtClean="0"/>
              <a:t>(2)</a:t>
            </a:r>
            <a:endParaRPr lang="ko-KR" altLang="en-US" sz="1200" b="1" dirty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표준 출력 </a:t>
            </a: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파일로 출력 재지정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&gt; output.dat	    (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결과 값을 </a:t>
            </a:r>
            <a:r>
              <a:rPr lang="en-US" altLang="ko-KR" sz="1200" b="1" dirty="0" smtClean="0"/>
              <a:t>output.dat</a:t>
            </a:r>
            <a:r>
              <a:rPr lang="ko-KR" altLang="en-US" sz="1200" b="1" dirty="0" smtClean="0"/>
              <a:t>파일로 출력되도록 출력방향을 재지정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#</a:t>
            </a:r>
            <a:r>
              <a:rPr lang="en-US" altLang="ko-KR" sz="1200" b="1" dirty="0" smtClean="0"/>
              <a:t>cat output.dat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#id</a:t>
            </a:r>
          </a:p>
          <a:p>
            <a:r>
              <a:rPr lang="en-US" altLang="ko-KR" sz="1200" b="1" dirty="0" smtClean="0"/>
              <a:t>#id &gt; output.dat	   (id </a:t>
            </a:r>
            <a:r>
              <a:rPr lang="ko-KR" altLang="en-US" sz="1200" b="1" dirty="0"/>
              <a:t>결과 값을 </a:t>
            </a:r>
            <a:r>
              <a:rPr lang="en-US" altLang="ko-KR" sz="1200" b="1" dirty="0"/>
              <a:t>output.dat</a:t>
            </a:r>
            <a:r>
              <a:rPr lang="ko-KR" altLang="en-US" sz="1200" b="1" dirty="0"/>
              <a:t>파일로 출력되도록 출력방향을 재지정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#cat output.dat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&gt;&gt; output.dat	   -&gt; append </a:t>
            </a:r>
            <a:r>
              <a:rPr lang="ko-KR" altLang="en-US" sz="1200" b="1" dirty="0" smtClean="0"/>
              <a:t>모드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추가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0391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I/O </a:t>
            </a:r>
            <a:r>
              <a:rPr lang="ko-KR" altLang="en-US" sz="800" b="1" dirty="0">
                <a:latin typeface="+mn-ea"/>
              </a:rPr>
              <a:t>재지정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I/O Redirection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343" y="929129"/>
            <a:ext cx="8220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에러 메시지 </a:t>
            </a: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파일로 출력 재지정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afdafefa</a:t>
            </a:r>
            <a:r>
              <a:rPr lang="en-US" altLang="ko-KR" sz="1200" b="1" dirty="0" smtClean="0"/>
              <a:t> 	   -&gt;</a:t>
            </a:r>
            <a:r>
              <a:rPr lang="ko-KR" altLang="en-US" sz="1200" b="1" dirty="0" smtClean="0"/>
              <a:t>에러 메시지 화면에 출력됨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(-&gt;</a:t>
            </a:r>
            <a:r>
              <a:rPr lang="ko-KR" altLang="en-US" sz="1200" b="1" dirty="0" smtClean="0"/>
              <a:t>표준 에러 출력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#</a:t>
            </a:r>
            <a:r>
              <a:rPr lang="en-US" altLang="ko-KR" sz="1200" b="1" dirty="0" err="1"/>
              <a:t>ps</a:t>
            </a:r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afdafefa</a:t>
            </a:r>
            <a:r>
              <a:rPr lang="en-US" altLang="ko-KR" sz="1200" b="1" dirty="0" smtClean="0"/>
              <a:t>  2&gt;error.dat   -&gt;</a:t>
            </a:r>
            <a:r>
              <a:rPr lang="ko-KR" altLang="en-US" sz="1200" b="1" dirty="0" smtClean="0"/>
              <a:t>에러를 별도파일에 출력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#cat error.dat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 smtClean="0"/>
              <a:t>결론 </a:t>
            </a:r>
            <a:r>
              <a:rPr lang="en-US" altLang="ko-KR" sz="1200" b="1" dirty="0" smtClean="0"/>
              <a:t>: </a:t>
            </a:r>
          </a:p>
          <a:p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 1&gt; output.dat	 	: </a:t>
            </a:r>
            <a:r>
              <a:rPr lang="ko-KR" altLang="en-US" sz="1200" b="1" dirty="0" smtClean="0"/>
              <a:t>표준 출력을 </a:t>
            </a:r>
            <a:r>
              <a:rPr lang="en-US" altLang="ko-KR" sz="1200" b="1" dirty="0" smtClean="0"/>
              <a:t>output.dat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파일로 저장해라</a:t>
            </a:r>
            <a:endParaRPr lang="en-US" altLang="ko-KR" sz="1200" b="1" dirty="0" smtClean="0"/>
          </a:p>
          <a:p>
            <a:r>
              <a:rPr lang="en-US" altLang="ko-KR" sz="1200" b="1" dirty="0" err="1"/>
              <a:t>ps</a:t>
            </a:r>
            <a:r>
              <a:rPr lang="en-US" altLang="ko-KR" sz="1200" b="1" dirty="0"/>
              <a:t>  </a:t>
            </a:r>
            <a:r>
              <a:rPr lang="en-US" altLang="ko-KR" sz="1200" b="1" dirty="0" smtClean="0"/>
              <a:t>2&gt; error.dat</a:t>
            </a:r>
            <a:r>
              <a:rPr lang="en-US" altLang="ko-KR" sz="1200" b="1" dirty="0"/>
              <a:t>	 	: </a:t>
            </a:r>
            <a:r>
              <a:rPr lang="ko-KR" altLang="en-US" sz="1200" b="1" dirty="0"/>
              <a:t>표준 </a:t>
            </a:r>
            <a:r>
              <a:rPr lang="ko-KR" altLang="en-US" sz="1200" b="1" dirty="0" smtClean="0"/>
              <a:t>에러를 </a:t>
            </a:r>
            <a:r>
              <a:rPr lang="en-US" altLang="ko-KR" sz="1200" b="1" dirty="0" smtClean="0"/>
              <a:t>error.dat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파일로 </a:t>
            </a:r>
            <a:r>
              <a:rPr lang="ko-KR" altLang="en-US" sz="1200" b="1" dirty="0" smtClean="0"/>
              <a:t>저장해라</a:t>
            </a:r>
            <a:endParaRPr lang="en-US" altLang="ko-KR" sz="1200" b="1" dirty="0" smtClean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3280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85</Words>
  <Application>Microsoft Office PowerPoint</Application>
  <PresentationFormat>화면 슬라이드 쇼(4:3)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174</cp:revision>
  <dcterms:created xsi:type="dcterms:W3CDTF">2018-08-02T13:04:12Z</dcterms:created>
  <dcterms:modified xsi:type="dcterms:W3CDTF">2018-09-29T15:07:17Z</dcterms:modified>
</cp:coreProperties>
</file>