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0" r:id="rId2"/>
    <p:sldId id="32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VI </a:t>
              </a:r>
              <a:r>
                <a:rPr lang="ko-KR" altLang="en-US" sz="2400" b="1" dirty="0" smtClean="0">
                  <a:latin typeface="+mn-ea"/>
                </a:rPr>
                <a:t>편집 </a:t>
              </a:r>
              <a:r>
                <a:rPr lang="ko-KR" altLang="en-US" sz="2400" b="1" dirty="0" smtClean="0">
                  <a:latin typeface="+mn-ea"/>
                </a:rPr>
                <a:t>연습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VI (visual editor)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268760"/>
            <a:ext cx="23563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>
                <a:solidFill>
                  <a:srgbClr val="FF0000"/>
                </a:solidFill>
              </a:rPr>
              <a:t># vi /</a:t>
            </a:r>
            <a:r>
              <a:rPr lang="en-US" altLang="ko-KR" sz="1700" dirty="0" err="1" smtClean="0">
                <a:solidFill>
                  <a:srgbClr val="FF0000"/>
                </a:solidFill>
              </a:rPr>
              <a:t>etc</a:t>
            </a:r>
            <a:r>
              <a:rPr lang="en-US" altLang="ko-KR" sz="1700" dirty="0" smtClean="0">
                <a:solidFill>
                  <a:srgbClr val="FF0000"/>
                </a:solidFill>
              </a:rPr>
              <a:t>/</a:t>
            </a:r>
            <a:r>
              <a:rPr lang="en-US" altLang="ko-KR" sz="1700" dirty="0" err="1" smtClean="0">
                <a:solidFill>
                  <a:srgbClr val="FF0000"/>
                </a:solidFill>
              </a:rPr>
              <a:t>login.defs</a:t>
            </a:r>
            <a:endParaRPr lang="en-US" altLang="ko-KR" sz="17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vi (visual editor)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718055"/>
            <a:ext cx="7067773" cy="54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17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167</cp:revision>
  <dcterms:created xsi:type="dcterms:W3CDTF">2018-08-02T13:04:12Z</dcterms:created>
  <dcterms:modified xsi:type="dcterms:W3CDTF">2019-10-26T01:25:11Z</dcterms:modified>
</cp:coreProperties>
</file>