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6" r:id="rId2"/>
    <p:sldId id="325" r:id="rId3"/>
    <p:sldId id="317" r:id="rId4"/>
    <p:sldId id="319" r:id="rId5"/>
    <p:sldId id="322" r:id="rId6"/>
    <p:sldId id="323" r:id="rId7"/>
    <p:sldId id="32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1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비밀번호 잊었을 때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4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43318"/>
              </p:ext>
            </p:extLst>
          </p:nvPr>
        </p:nvGraphicFramePr>
        <p:xfrm>
          <a:off x="442038" y="1484784"/>
          <a:ext cx="8367227" cy="4195545"/>
        </p:xfrm>
        <a:graphic>
          <a:graphicData uri="http://schemas.openxmlformats.org/drawingml/2006/table">
            <a:tbl>
              <a:tblPr/>
              <a:tblGrid>
                <a:gridCol w="783048"/>
                <a:gridCol w="1186674"/>
                <a:gridCol w="6397505"/>
              </a:tblGrid>
              <a:tr h="4827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단계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모드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모드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단계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Power</a:t>
                      </a:r>
                      <a:r>
                        <a:rPr lang="en-US" altLang="ko-KR" sz="14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on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켜기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단계 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edit mode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ⓐ부팅로드 </a:t>
                      </a: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err="1" smtClean="0"/>
                        <a:t>초내</a:t>
                      </a:r>
                      <a:r>
                        <a:rPr lang="ko-KR" altLang="en-US" sz="1400" b="1" dirty="0" smtClean="0"/>
                        <a:t> 화면 마우스 </a:t>
                      </a:r>
                      <a:r>
                        <a:rPr lang="ko-KR" altLang="en-US" sz="1400" b="1" dirty="0" err="1" smtClean="0"/>
                        <a:t>좌클릭</a:t>
                      </a:r>
                      <a:r>
                        <a:rPr lang="ko-KR" altLang="en-US" sz="1400" b="1" dirty="0" smtClean="0"/>
                        <a:t> 후 </a:t>
                      </a:r>
                      <a:r>
                        <a:rPr lang="en-US" altLang="ko-KR" sz="1400" b="1" dirty="0" smtClean="0"/>
                        <a:t>e </a:t>
                      </a:r>
                      <a:r>
                        <a:rPr lang="ko-KR" altLang="en-US" sz="1400" b="1" dirty="0" smtClean="0"/>
                        <a:t>입력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→ </a:t>
                      </a:r>
                      <a:r>
                        <a:rPr lang="en-US" altLang="ko-KR" sz="1400" b="1" dirty="0" smtClean="0"/>
                        <a:t>edit mode</a:t>
                      </a:r>
                      <a:r>
                        <a:rPr lang="ko-KR" altLang="en-US" sz="1400" b="1" dirty="0" smtClean="0"/>
                        <a:t>로 진입</a:t>
                      </a:r>
                      <a:r>
                        <a:rPr lang="en-US" altLang="ko-KR" sz="1400" b="1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ⓑ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rhgb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quiet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지우고 →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init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=/bin/bash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ⓒ</a:t>
                      </a:r>
                      <a:r>
                        <a:rPr lang="en-US" altLang="ko-KR" sz="1400" b="1" dirty="0" smtClean="0"/>
                        <a:t>ctrl + x 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→ </a:t>
                      </a:r>
                      <a:r>
                        <a:rPr lang="en-US" altLang="ko-KR" sz="1400" b="1" dirty="0" smtClean="0"/>
                        <a:t>single mode</a:t>
                      </a:r>
                      <a:r>
                        <a:rPr lang="ko-KR" altLang="en-US" sz="1400" b="1" dirty="0" smtClean="0"/>
                        <a:t>로 진입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28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단계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single mode</a:t>
                      </a: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dirty="0" smtClean="0"/>
                        <a:t>ⓐ 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파티션을 </a:t>
                      </a:r>
                      <a:r>
                        <a:rPr lang="en-US" altLang="ko-KR" sz="1400" b="1" dirty="0" err="1" smtClean="0"/>
                        <a:t>rw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로 재 </a:t>
                      </a:r>
                      <a:r>
                        <a:rPr lang="ko-KR" altLang="en-US" sz="1400" b="1" dirty="0" err="1" smtClean="0"/>
                        <a:t>마운트</a:t>
                      </a:r>
                      <a:r>
                        <a:rPr lang="ko-KR" altLang="en-US" sz="1400" b="1" dirty="0" smtClean="0"/>
                        <a:t>  </a:t>
                      </a:r>
                      <a:r>
                        <a:rPr lang="en-US" altLang="ko-KR" sz="1400" b="1" dirty="0" smtClean="0"/>
                        <a:t>( </a:t>
                      </a:r>
                      <a:r>
                        <a:rPr lang="ko-KR" altLang="en-US" sz="1400" b="1" dirty="0" smtClean="0"/>
                        <a:t>명령어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mount –o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remount,rw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/</a:t>
                      </a:r>
                      <a:r>
                        <a:rPr lang="en-US" altLang="ko-KR" sz="1400" b="1" dirty="0" smtClean="0"/>
                        <a:t>  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4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="1" dirty="0" smtClean="0"/>
                        <a:t>ⓑ 패스워드 변경  </a:t>
                      </a:r>
                      <a:r>
                        <a:rPr lang="en-US" altLang="ko-KR" sz="1400" b="1" dirty="0" smtClean="0"/>
                        <a:t>( </a:t>
                      </a:r>
                      <a:r>
                        <a:rPr lang="ko-KR" altLang="en-US" sz="1400" b="1" dirty="0" smtClean="0"/>
                        <a:t>명령어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1" dirty="0" err="1" smtClean="0"/>
                        <a:t>passwd</a:t>
                      </a:r>
                      <a:r>
                        <a:rPr lang="en-US" altLang="ko-KR" sz="1400" b="1" dirty="0" smtClean="0"/>
                        <a:t>  root 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4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="1" dirty="0" smtClean="0"/>
                        <a:t>ⓒ </a:t>
                      </a:r>
                      <a:r>
                        <a:rPr lang="ko-KR" altLang="en-US" sz="1400" b="1" dirty="0" err="1" smtClean="0"/>
                        <a:t>부팅시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err="1" smtClean="0"/>
                        <a:t>SELinux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relabel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을 자동으로 수행 할 수 있도록 명령어 입력 </a:t>
                      </a:r>
                      <a:endParaRPr lang="en-US" altLang="ko-KR" sz="1400" b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b="1" dirty="0" smtClean="0"/>
                        <a:t>    ( </a:t>
                      </a:r>
                      <a:r>
                        <a:rPr lang="ko-KR" altLang="en-US" sz="1400" b="1" dirty="0" smtClean="0"/>
                        <a:t>명령어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touch /.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autorelabel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ⓓ </a:t>
                      </a:r>
                      <a:r>
                        <a:rPr lang="ko-KR" altLang="en-US" sz="1400" b="1" dirty="0" err="1" smtClean="0"/>
                        <a:t>재부팅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( </a:t>
                      </a:r>
                      <a:r>
                        <a:rPr lang="ko-KR" altLang="en-US" sz="1400" b="1" dirty="0" smtClean="0"/>
                        <a:t>명령어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exec /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sbin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init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95536" y="980728"/>
            <a:ext cx="315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single boot process </a:t>
            </a:r>
            <a:r>
              <a:rPr lang="ko-KR" altLang="en-US" b="1" dirty="0">
                <a:solidFill>
                  <a:srgbClr val="FF0000"/>
                </a:solidFill>
              </a:rPr>
              <a:t>이용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39274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power on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55" y="1359916"/>
            <a:ext cx="6724339" cy="48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0" y="1271666"/>
            <a:ext cx="5334195" cy="29560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170" y="902334"/>
            <a:ext cx="7800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부팅로드 </a:t>
            </a:r>
            <a:r>
              <a:rPr lang="en-US" altLang="ko-KR" dirty="0"/>
              <a:t>5</a:t>
            </a:r>
            <a:r>
              <a:rPr lang="ko-KR" altLang="en-US" dirty="0" smtClean="0"/>
              <a:t>초안에 화면 </a:t>
            </a:r>
            <a:r>
              <a:rPr lang="ko-KR" altLang="en-US" dirty="0"/>
              <a:t>마우스 </a:t>
            </a:r>
            <a:r>
              <a:rPr lang="ko-KR" altLang="en-US" dirty="0" err="1" smtClean="0"/>
              <a:t>좌클릭</a:t>
            </a:r>
            <a:r>
              <a:rPr lang="ko-KR" altLang="en-US" dirty="0" smtClean="0"/>
              <a:t> </a:t>
            </a:r>
            <a:r>
              <a:rPr lang="ko-KR" altLang="en-US" dirty="0"/>
              <a:t>후 </a:t>
            </a:r>
            <a:r>
              <a:rPr lang="en-US" altLang="ko-KR" dirty="0" smtClean="0"/>
              <a:t>e  (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edit mode</a:t>
            </a:r>
            <a:r>
              <a:rPr lang="ko-KR" altLang="en-US" dirty="0" smtClean="0"/>
              <a:t>로 진입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92493" y="33028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edit </a:t>
            </a:r>
            <a:r>
              <a:rPr lang="en-US" altLang="ko-KR" dirty="0"/>
              <a:t>mode</a:t>
            </a:r>
            <a:r>
              <a:rPr lang="ko-KR" altLang="en-US" dirty="0"/>
              <a:t>로 진입</a:t>
            </a:r>
            <a:endParaRPr lang="en-US" altLang="ko-KR" dirty="0"/>
          </a:p>
        </p:txBody>
      </p:sp>
      <p:sp>
        <p:nvSpPr>
          <p:cNvPr id="12" name="위로 굽은 화살표 11"/>
          <p:cNvSpPr/>
          <p:nvPr/>
        </p:nvSpPr>
        <p:spPr>
          <a:xfrm rot="10800000" flipH="1">
            <a:off x="5892493" y="2397952"/>
            <a:ext cx="1019014" cy="850205"/>
          </a:xfrm>
          <a:prstGeom prst="bentUpArrow">
            <a:avLst>
              <a:gd name="adj1" fmla="val 25000"/>
              <a:gd name="adj2" fmla="val 25000"/>
              <a:gd name="adj3" fmla="val 397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93" y="3690730"/>
            <a:ext cx="4812128" cy="2665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5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170" y="902334"/>
            <a:ext cx="7800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아래 붉은색 박스 구문이 보일 때 까지 내리기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725144"/>
            <a:ext cx="8595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확인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ro</a:t>
            </a:r>
            <a:r>
              <a:rPr lang="en-US" altLang="ko-KR" sz="1400" dirty="0" smtClean="0"/>
              <a:t> : /</a:t>
            </a:r>
            <a:r>
              <a:rPr lang="ko-KR" altLang="en-US" sz="1400" dirty="0" smtClean="0"/>
              <a:t>파티션을 </a:t>
            </a:r>
            <a:r>
              <a:rPr lang="en-US" altLang="ko-KR" sz="1400" dirty="0" smtClean="0"/>
              <a:t>read only 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마운트</a:t>
            </a:r>
            <a:r>
              <a:rPr lang="ko-KR" altLang="en-US" sz="1400" dirty="0" smtClean="0"/>
              <a:t> 시킴 </a:t>
            </a:r>
            <a:r>
              <a:rPr lang="en-US" altLang="ko-KR" sz="1400" dirty="0" smtClean="0"/>
              <a:t>=&gt; single mode </a:t>
            </a:r>
            <a:r>
              <a:rPr lang="ko-KR" altLang="en-US" sz="1400" dirty="0" smtClean="0"/>
              <a:t>진입 후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파티션을 </a:t>
            </a:r>
            <a:r>
              <a:rPr lang="en-US" altLang="ko-KR" sz="1400" dirty="0" err="1" smtClean="0"/>
              <a:t>rw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재 </a:t>
            </a:r>
            <a:r>
              <a:rPr lang="ko-KR" altLang="en-US" sz="1400" dirty="0" err="1" smtClean="0"/>
              <a:t>마운트</a:t>
            </a:r>
            <a:r>
              <a:rPr lang="ko-KR" altLang="en-US" sz="1400" dirty="0" smtClean="0"/>
              <a:t> 할 것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변경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rhgb</a:t>
            </a:r>
            <a:r>
              <a:rPr lang="en-US" altLang="ko-KR" sz="1400" dirty="0" smtClean="0"/>
              <a:t> quiet  </a:t>
            </a:r>
            <a:r>
              <a:rPr lang="ko-KR" altLang="en-US" sz="1400" dirty="0" smtClean="0"/>
              <a:t>→ 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=/bin/bash  (bash </a:t>
            </a:r>
            <a:r>
              <a:rPr lang="ko-KR" altLang="en-US" sz="1400" dirty="0" err="1" smtClean="0"/>
              <a:t>쉘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92141"/>
            <a:ext cx="7296150" cy="3171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171" y="1089433"/>
            <a:ext cx="8160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rhgb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quiet  </a:t>
            </a:r>
            <a:r>
              <a:rPr lang="ko-KR" altLang="en-US" b="1" dirty="0">
                <a:solidFill>
                  <a:srgbClr val="FF0000"/>
                </a:solidFill>
              </a:rPr>
              <a:t>→  </a:t>
            </a:r>
            <a:r>
              <a:rPr lang="en-US" altLang="ko-KR" b="1" dirty="0" err="1">
                <a:solidFill>
                  <a:srgbClr val="FF0000"/>
                </a:solidFill>
              </a:rPr>
              <a:t>init</a:t>
            </a:r>
            <a:r>
              <a:rPr lang="en-US" altLang="ko-KR" b="1" dirty="0">
                <a:solidFill>
                  <a:srgbClr val="FF0000"/>
                </a:solidFill>
              </a:rPr>
              <a:t>=/bin/bash </a:t>
            </a:r>
            <a:r>
              <a:rPr lang="ko-KR" altLang="en-US" dirty="0" smtClean="0"/>
              <a:t>변경 후 </a:t>
            </a:r>
            <a:r>
              <a:rPr lang="en-US" altLang="ko-KR" dirty="0" smtClean="0"/>
              <a:t>Ctrl + x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single mode </a:t>
            </a:r>
            <a:r>
              <a:rPr lang="ko-KR" altLang="en-US" dirty="0" smtClean="0"/>
              <a:t>진입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6523"/>
            <a:ext cx="7992775" cy="3807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7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비밀번호 잊었을 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313991"/>
            <a:ext cx="492295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ⓐ</a:t>
            </a:r>
            <a:r>
              <a:rPr lang="en-US" altLang="ko-KR" sz="1400" dirty="0" smtClean="0"/>
              <a:t>single </a:t>
            </a:r>
            <a:r>
              <a:rPr lang="en-US" altLang="ko-KR" sz="1400" dirty="0"/>
              <a:t>mode </a:t>
            </a:r>
            <a:r>
              <a:rPr lang="ko-KR" altLang="en-US" sz="1400" dirty="0"/>
              <a:t>진입 후 재 </a:t>
            </a:r>
            <a:r>
              <a:rPr lang="ko-KR" altLang="en-US" sz="1400" dirty="0" err="1"/>
              <a:t>마운트</a:t>
            </a:r>
            <a:r>
              <a:rPr lang="ko-KR" altLang="en-US" sz="1400" dirty="0"/>
              <a:t> 명령어로 </a:t>
            </a:r>
            <a:r>
              <a:rPr lang="en-US" altLang="ko-KR" sz="1400" dirty="0" err="1"/>
              <a:t>rw</a:t>
            </a:r>
            <a:r>
              <a:rPr lang="ko-KR" altLang="en-US" sz="1400" dirty="0"/>
              <a:t>로 재 </a:t>
            </a:r>
            <a:r>
              <a:rPr lang="ko-KR" altLang="en-US" sz="1400" dirty="0" err="1"/>
              <a:t>마운트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명령어 </a:t>
            </a:r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mount –o </a:t>
            </a:r>
            <a:r>
              <a:rPr lang="en-US" altLang="ko-KR" sz="1400" b="1" dirty="0" err="1">
                <a:solidFill>
                  <a:srgbClr val="FF0000"/>
                </a:solidFill>
              </a:rPr>
              <a:t>remount,rw</a:t>
            </a:r>
            <a:r>
              <a:rPr lang="en-US" altLang="ko-KR" sz="1400" b="1" dirty="0">
                <a:solidFill>
                  <a:srgbClr val="FF0000"/>
                </a:solidFill>
              </a:rPr>
              <a:t>  /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ⓑ패스워드 변경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: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passwd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root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ⓒ</a:t>
            </a:r>
            <a:r>
              <a:rPr lang="ko-KR" altLang="en-US" sz="1400" dirty="0" err="1" smtClean="0"/>
              <a:t>부팅시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SELinux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자동으로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수행 할 수 있도록 명령어 입력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touch /.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autorelabel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 smtClean="0"/>
              <a:t>ⓓ</a:t>
            </a:r>
            <a:r>
              <a:rPr lang="ko-KR" altLang="en-US" sz="1400" dirty="0" err="1" smtClean="0"/>
              <a:t>재부팅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명령어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exec /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sbin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init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664803"/>
            <a:ext cx="5750426" cy="46536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834588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single mode </a:t>
            </a:r>
            <a:r>
              <a:rPr lang="ko-KR" altLang="en-US" dirty="0"/>
              <a:t>진입 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single mode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3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296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148</cp:revision>
  <dcterms:created xsi:type="dcterms:W3CDTF">2018-08-02T13:04:12Z</dcterms:created>
  <dcterms:modified xsi:type="dcterms:W3CDTF">2019-10-20T02:58:59Z</dcterms:modified>
</cp:coreProperties>
</file>