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3" r:id="rId2"/>
    <p:sldId id="308" r:id="rId3"/>
    <p:sldId id="304" r:id="rId4"/>
    <p:sldId id="30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Linux </a:t>
              </a:r>
              <a:r>
                <a:rPr lang="ko-KR" altLang="en-US" sz="2400" b="1" dirty="0" smtClean="0">
                  <a:latin typeface="+mn-ea"/>
                </a:rPr>
                <a:t>부팅과정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3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 smtClean="0">
                <a:latin typeface="+mn-ea"/>
              </a:rPr>
              <a:t>부팅과정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Linux </a:t>
            </a:r>
            <a:r>
              <a:rPr lang="ko-KR" altLang="en-US" sz="2000" b="1" dirty="0">
                <a:latin typeface="+mn-ea"/>
              </a:rPr>
              <a:t>부팅과정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343" y="1227971"/>
            <a:ext cx="7808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/>
              <a:t>파워</a:t>
            </a:r>
          </a:p>
          <a:p>
            <a:endParaRPr lang="ko-KR" altLang="en-US" dirty="0"/>
          </a:p>
          <a:p>
            <a:r>
              <a:rPr lang="en-US" altLang="ko-KR" dirty="0" smtClean="0"/>
              <a:t>2.Bios </a:t>
            </a:r>
            <a:r>
              <a:rPr lang="ko-KR" altLang="en-US" dirty="0"/>
              <a:t>진입 </a:t>
            </a:r>
            <a:r>
              <a:rPr lang="en-US" altLang="ko-KR" dirty="0"/>
              <a:t>(start-up </a:t>
            </a:r>
            <a:r>
              <a:rPr lang="ko-KR" altLang="en-US" dirty="0"/>
              <a:t>루틴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초기화작업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부트섹터</a:t>
            </a:r>
            <a:r>
              <a:rPr lang="en-US" altLang="ko-KR" dirty="0"/>
              <a:t>=&gt; </a:t>
            </a:r>
            <a:r>
              <a:rPr lang="ko-KR" altLang="en-US" dirty="0" err="1"/>
              <a:t>부트로더</a:t>
            </a:r>
            <a:r>
              <a:rPr lang="ko-KR" altLang="en-US" dirty="0"/>
              <a:t> </a:t>
            </a:r>
            <a:r>
              <a:rPr lang="en-US" altLang="ko-KR" dirty="0" smtClean="0"/>
              <a:t>grub (</a:t>
            </a:r>
            <a:r>
              <a:rPr lang="en-US" altLang="ko-KR" dirty="0"/>
              <a:t>LILO:</a:t>
            </a:r>
            <a:r>
              <a:rPr lang="ko-KR" altLang="en-US" dirty="0" err="1"/>
              <a:t>리눅스</a:t>
            </a:r>
            <a:r>
              <a:rPr lang="ko-KR" altLang="en-US" dirty="0"/>
              <a:t> 표준 </a:t>
            </a:r>
            <a:r>
              <a:rPr lang="ko-KR" altLang="en-US" dirty="0" err="1"/>
              <a:t>부트로더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4.swapper </a:t>
            </a:r>
            <a:r>
              <a:rPr lang="ko-KR" altLang="en-US" dirty="0"/>
              <a:t>프로세스 실행 </a:t>
            </a:r>
            <a:r>
              <a:rPr lang="en-US" altLang="ko-KR" dirty="0"/>
              <a:t>(</a:t>
            </a:r>
            <a:r>
              <a:rPr lang="ko-KR" altLang="en-US" dirty="0"/>
              <a:t>잠이든 프로세스를 동작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5.init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계정 프로세스 실행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04351" y="4439466"/>
            <a:ext cx="4355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200" b="1" dirty="0">
                <a:latin typeface="+mn-ea"/>
              </a:rPr>
              <a:t>■ </a:t>
            </a:r>
            <a:r>
              <a:rPr lang="ko-KR" altLang="en-US" sz="1200" b="1" dirty="0" err="1">
                <a:latin typeface="+mn-ea"/>
              </a:rPr>
              <a:t>리부팅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/ </a:t>
            </a:r>
            <a:r>
              <a:rPr lang="ko-KR" altLang="en-US" sz="1200" b="1" dirty="0">
                <a:latin typeface="+mn-ea"/>
              </a:rPr>
              <a:t>종료 방법</a:t>
            </a:r>
            <a:endParaRPr lang="en-US" altLang="ko-KR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r>
              <a:rPr lang="ko-KR" altLang="en-US" sz="1200" b="1" dirty="0" err="1">
                <a:latin typeface="+mn-ea"/>
              </a:rPr>
              <a:t>리부팅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reboot,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init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6, 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shutdown  -r  now(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시간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sz="1200" b="1" dirty="0">
                <a:latin typeface="+mn-ea"/>
              </a:rPr>
              <a:t/>
            </a:r>
            <a:br>
              <a:rPr lang="ko-KR" altLang="en-US" sz="1200" b="1" dirty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종   </a:t>
            </a:r>
            <a:r>
              <a:rPr lang="ko-KR" altLang="en-US" sz="1200" b="1" dirty="0" err="1">
                <a:latin typeface="+mn-ea"/>
              </a:rPr>
              <a:t>료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: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halt,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init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0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 </a:t>
            </a: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poweroff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,  shutdown  -h  now(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</a:rPr>
              <a:t>시간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200" b="1" dirty="0">
                <a:latin typeface="+mn-ea"/>
              </a:rPr>
              <a:t> </a:t>
            </a:r>
          </a:p>
          <a:p>
            <a:pPr>
              <a:spcBef>
                <a:spcPct val="0"/>
              </a:spcBef>
            </a:pPr>
            <a:endParaRPr lang="en-US" altLang="ko-KR" sz="12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>
                <a:latin typeface="+mn-ea"/>
              </a:rPr>
              <a:t>연습</a:t>
            </a:r>
            <a:r>
              <a:rPr lang="en-US" altLang="ko-KR" sz="1200" b="1" dirty="0">
                <a:latin typeface="+mn-ea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shutdown</a:t>
            </a:r>
            <a:r>
              <a:rPr lang="en-US" altLang="ko-KR" sz="1200" b="1" dirty="0">
                <a:latin typeface="+mn-ea"/>
              </a:rPr>
              <a:t>  -r  +2 (</a:t>
            </a:r>
            <a:r>
              <a:rPr lang="ko-KR" altLang="en-US" sz="1200" b="1" dirty="0" err="1">
                <a:latin typeface="+mn-ea"/>
              </a:rPr>
              <a:t>분단위</a:t>
            </a:r>
            <a:r>
              <a:rPr lang="en-US" altLang="ko-KR" sz="1200" b="1" dirty="0">
                <a:latin typeface="+mn-ea"/>
              </a:rPr>
              <a:t>)  :  2</a:t>
            </a:r>
            <a:r>
              <a:rPr lang="ko-KR" altLang="en-US" sz="1200" b="1" dirty="0" err="1">
                <a:latin typeface="+mn-ea"/>
              </a:rPr>
              <a:t>분뒤에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리부팅</a:t>
            </a:r>
            <a:r>
              <a:rPr lang="ko-KR" altLang="en-US" sz="1200" b="1" dirty="0">
                <a:latin typeface="+mn-ea"/>
              </a:rPr>
              <a:t> 하는 명령</a:t>
            </a:r>
            <a:endParaRPr lang="en-US" altLang="ko-KR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shutdown</a:t>
            </a:r>
            <a:r>
              <a:rPr lang="en-US" altLang="ko-KR" sz="1200" b="1" dirty="0">
                <a:latin typeface="+mn-ea"/>
              </a:rPr>
              <a:t>  -h  now           :  </a:t>
            </a:r>
            <a:r>
              <a:rPr lang="ko-KR" altLang="en-US" sz="1200" b="1" dirty="0">
                <a:latin typeface="+mn-ea"/>
              </a:rPr>
              <a:t>즉시 종료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shutdown  -</a:t>
            </a:r>
            <a:r>
              <a:rPr lang="en-US" altLang="ko-KR" sz="1200" b="1" dirty="0">
                <a:latin typeface="+mn-ea"/>
              </a:rPr>
              <a:t>c                 </a:t>
            </a:r>
            <a:r>
              <a:rPr lang="en-US" altLang="ko-KR" sz="1200" b="1" dirty="0" smtClean="0">
                <a:latin typeface="+mn-ea"/>
              </a:rPr>
              <a:t>  </a:t>
            </a:r>
            <a:r>
              <a:rPr lang="en-US" altLang="ko-KR" sz="1200" b="1" dirty="0">
                <a:latin typeface="+mn-ea"/>
              </a:rPr>
              <a:t>:  shutdown </a:t>
            </a:r>
            <a:r>
              <a:rPr lang="ko-KR" altLang="en-US" sz="1200" b="1" dirty="0">
                <a:latin typeface="+mn-ea"/>
              </a:rPr>
              <a:t>취소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7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 smtClean="0">
                <a:latin typeface="+mn-ea"/>
              </a:rPr>
              <a:t>부팅과정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Linux </a:t>
            </a:r>
            <a:r>
              <a:rPr lang="ko-KR" altLang="en-US" sz="2000" b="1" dirty="0">
                <a:latin typeface="+mn-ea"/>
              </a:rPr>
              <a:t>부팅과정</a:t>
            </a:r>
          </a:p>
        </p:txBody>
      </p:sp>
      <p:pic>
        <p:nvPicPr>
          <p:cNvPr id="1028" name="Picture 4" descr="F:\리눅스1_진우쌤\KakaoTalk_20180905_1431136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44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235" y="5876136"/>
            <a:ext cx="325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post : Power On Self-Test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80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 smtClean="0">
                <a:latin typeface="+mn-ea"/>
              </a:rPr>
              <a:t>부팅과정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Linux </a:t>
            </a:r>
            <a:r>
              <a:rPr lang="ko-KR" altLang="en-US" sz="2000" b="1" dirty="0">
                <a:latin typeface="+mn-ea"/>
              </a:rPr>
              <a:t>부팅과정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642" y="836524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※ System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RunLevel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CentOS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6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이하버전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>
                <a:latin typeface="+mn-ea"/>
              </a:rPr>
              <a:t># vi 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en-US" altLang="ko-KR" sz="1400" dirty="0" err="1" smtClean="0">
                <a:latin typeface="+mn-ea"/>
              </a:rPr>
              <a:t>etc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en-US" altLang="ko-KR" sz="1400" dirty="0" err="1" smtClean="0">
                <a:latin typeface="+mn-ea"/>
              </a:rPr>
              <a:t>inittab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# </a:t>
            </a:r>
            <a:r>
              <a:rPr lang="en-US" altLang="ko-KR" sz="1400" dirty="0" smtClean="0">
                <a:latin typeface="+mn-ea"/>
              </a:rPr>
              <a:t>  Default </a:t>
            </a:r>
            <a:r>
              <a:rPr lang="en-US" altLang="ko-KR" sz="1400" dirty="0" err="1">
                <a:latin typeface="+mn-ea"/>
              </a:rPr>
              <a:t>runlevel</a:t>
            </a:r>
            <a:r>
              <a:rPr lang="en-US" altLang="ko-KR" sz="1400" dirty="0">
                <a:latin typeface="+mn-ea"/>
              </a:rPr>
              <a:t>. The </a:t>
            </a:r>
            <a:r>
              <a:rPr lang="en-US" altLang="ko-KR" sz="1400" dirty="0" err="1">
                <a:latin typeface="+mn-ea"/>
              </a:rPr>
              <a:t>runlevels</a:t>
            </a:r>
            <a:r>
              <a:rPr lang="en-US" altLang="ko-KR" sz="1400" dirty="0">
                <a:latin typeface="+mn-ea"/>
              </a:rPr>
              <a:t> used are:</a:t>
            </a:r>
          </a:p>
          <a:p>
            <a:r>
              <a:rPr lang="en-US" altLang="ko-KR" sz="1400" dirty="0">
                <a:latin typeface="+mn-ea"/>
              </a:rPr>
              <a:t>#   0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halt (Do NOT set </a:t>
            </a:r>
            <a:r>
              <a:rPr lang="en-US" altLang="ko-KR" sz="1400" dirty="0" err="1">
                <a:latin typeface="+mn-ea"/>
              </a:rPr>
              <a:t>initdefault</a:t>
            </a:r>
            <a:r>
              <a:rPr lang="en-US" altLang="ko-KR" sz="1400" dirty="0">
                <a:latin typeface="+mn-ea"/>
              </a:rPr>
              <a:t> to this) 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종료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#   1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Single user mode		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싱글모드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안전모드</a:t>
            </a:r>
            <a:r>
              <a:rPr lang="en-US" altLang="ko-KR" sz="1400" dirty="0">
                <a:latin typeface="+mn-ea"/>
              </a:rPr>
              <a:t>) single boot</a:t>
            </a:r>
          </a:p>
          <a:p>
            <a:r>
              <a:rPr lang="en-US" altLang="ko-KR" sz="1400" dirty="0">
                <a:latin typeface="+mn-ea"/>
              </a:rPr>
              <a:t>#   2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Multiuser, without NFS 		</a:t>
            </a:r>
            <a:r>
              <a:rPr lang="en-US" altLang="ko-KR" sz="1400" dirty="0" smtClean="0">
                <a:latin typeface="+mn-ea"/>
              </a:rPr>
              <a:t>	: </a:t>
            </a:r>
            <a:r>
              <a:rPr lang="ko-KR" altLang="en-US" sz="1400" dirty="0" smtClean="0">
                <a:latin typeface="+mn-ea"/>
              </a:rPr>
              <a:t>텍스트모드 </a:t>
            </a:r>
            <a:r>
              <a:rPr lang="en-US" altLang="ko-KR" sz="1400" dirty="0">
                <a:latin typeface="+mn-ea"/>
              </a:rPr>
              <a:t>NFS</a:t>
            </a:r>
            <a:r>
              <a:rPr lang="ko-KR" altLang="en-US" sz="1400" dirty="0" err="1">
                <a:latin typeface="+mn-ea"/>
              </a:rPr>
              <a:t>미지원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(TUI)</a:t>
            </a:r>
          </a:p>
          <a:p>
            <a:r>
              <a:rPr lang="en-US" altLang="ko-KR" sz="1400" dirty="0">
                <a:latin typeface="+mn-ea"/>
              </a:rPr>
              <a:t>#   3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Full multiuser mode		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텍스트모드 </a:t>
            </a:r>
            <a:r>
              <a:rPr lang="en-US" altLang="ko-KR" sz="1400" dirty="0">
                <a:latin typeface="+mn-ea"/>
              </a:rPr>
              <a:t>NFS</a:t>
            </a:r>
            <a:r>
              <a:rPr lang="ko-KR" altLang="en-US" sz="1400" dirty="0">
                <a:latin typeface="+mn-ea"/>
              </a:rPr>
              <a:t>지원 </a:t>
            </a:r>
            <a:r>
              <a:rPr lang="en-US" altLang="ko-KR" sz="1400" dirty="0">
                <a:latin typeface="+mn-ea"/>
              </a:rPr>
              <a:t>(TUI)</a:t>
            </a:r>
          </a:p>
          <a:p>
            <a:r>
              <a:rPr lang="en-US" altLang="ko-KR" sz="1400" dirty="0">
                <a:latin typeface="+mn-ea"/>
              </a:rPr>
              <a:t>#   4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unused			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사용안함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사용자지정모드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en-US" altLang="ko-KR" sz="1400" dirty="0">
                <a:latin typeface="+mn-ea"/>
              </a:rPr>
              <a:t>	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#   5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X11			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그래픽모드 </a:t>
            </a:r>
            <a:r>
              <a:rPr lang="en-US" altLang="ko-KR" sz="1400" dirty="0">
                <a:latin typeface="+mn-ea"/>
              </a:rPr>
              <a:t>(GUI)</a:t>
            </a:r>
          </a:p>
          <a:p>
            <a:r>
              <a:rPr lang="en-US" altLang="ko-KR" sz="1400" dirty="0">
                <a:latin typeface="+mn-ea"/>
              </a:rPr>
              <a:t>#   6 </a:t>
            </a:r>
            <a:r>
              <a:rPr lang="en-US" altLang="ko-KR" sz="1400" dirty="0" smtClean="0">
                <a:latin typeface="+mn-ea"/>
              </a:rPr>
              <a:t>– </a:t>
            </a:r>
            <a:r>
              <a:rPr lang="en-US" altLang="ko-KR" sz="1400" dirty="0">
                <a:latin typeface="+mn-ea"/>
              </a:rPr>
              <a:t>reboot (Do NOT set </a:t>
            </a:r>
            <a:r>
              <a:rPr lang="en-US" altLang="ko-KR" sz="1400" dirty="0" err="1">
                <a:latin typeface="+mn-ea"/>
              </a:rPr>
              <a:t>initdefault</a:t>
            </a:r>
            <a:r>
              <a:rPr lang="en-US" altLang="ko-KR" sz="1400" dirty="0">
                <a:latin typeface="+mn-ea"/>
              </a:rPr>
              <a:t> to this)	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재시작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#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id:5:initdefault:				</a:t>
            </a:r>
            <a:r>
              <a:rPr lang="ko-KR" altLang="en-US" sz="1400" dirty="0">
                <a:latin typeface="+mn-ea"/>
              </a:rPr>
              <a:t>기본값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586" y="4282459"/>
            <a:ext cx="78597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systemd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CentOS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7) </a:t>
            </a:r>
            <a:endParaRPr lang="en-US" altLang="ko-KR" sz="1400" dirty="0" smtClean="0"/>
          </a:p>
          <a:p>
            <a:r>
              <a:rPr lang="en-US" altLang="ko-KR" sz="1400" dirty="0" smtClean="0"/>
              <a:t># vi </a:t>
            </a:r>
            <a:r>
              <a:rPr lang="en-US" altLang="ko-KR" sz="1400" dirty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inittab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CentOS</a:t>
            </a:r>
            <a:r>
              <a:rPr lang="en-US" altLang="ko-KR" sz="1400" dirty="0" smtClean="0"/>
              <a:t> 7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systemd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에서는 </a:t>
            </a:r>
            <a:r>
              <a:rPr lang="en-US" altLang="ko-KR" sz="1400" dirty="0" err="1" smtClean="0"/>
              <a:t>runlevels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대신에 </a:t>
            </a:r>
            <a:r>
              <a:rPr lang="en-US" altLang="ko-KR" sz="1400" dirty="0" smtClean="0"/>
              <a:t>targets </a:t>
            </a:r>
            <a:r>
              <a:rPr lang="ko-KR" altLang="en-US" sz="1400" dirty="0" smtClean="0"/>
              <a:t>를 사용하며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main target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multi-</a:t>
            </a:r>
            <a:r>
              <a:rPr lang="en-US" altLang="ko-KR" sz="1400" dirty="0" err="1" smtClean="0"/>
              <a:t>user.target</a:t>
            </a:r>
            <a:r>
              <a:rPr lang="en-US" altLang="ko-KR" sz="1400" dirty="0" smtClean="0"/>
              <a:t> : (</a:t>
            </a:r>
            <a:r>
              <a:rPr lang="ko-KR" altLang="en-US" sz="1400" dirty="0" smtClean="0"/>
              <a:t>구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runlevel</a:t>
            </a:r>
            <a:r>
              <a:rPr lang="en-US" altLang="ko-KR" sz="1400" dirty="0" smtClean="0"/>
              <a:t> 3</a:t>
            </a:r>
          </a:p>
          <a:p>
            <a:pPr marL="342900" indent="-342900">
              <a:buAutoNum type="arabicParenR"/>
            </a:pPr>
            <a:r>
              <a:rPr lang="en-US" altLang="ko-KR" sz="1400" dirty="0" err="1" smtClean="0"/>
              <a:t>graphical.target</a:t>
            </a:r>
            <a:r>
              <a:rPr lang="en-US" altLang="ko-KR" sz="1400" dirty="0" smtClean="0"/>
              <a:t> : (</a:t>
            </a:r>
            <a:r>
              <a:rPr lang="ko-KR" altLang="en-US" sz="1400" dirty="0" smtClean="0"/>
              <a:t>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runlevel</a:t>
            </a:r>
            <a:r>
              <a:rPr lang="en-US" altLang="ko-KR" sz="1400" dirty="0" smtClean="0"/>
              <a:t> 5</a:t>
            </a:r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ko-KR" altLang="en-US" sz="1400" dirty="0" smtClean="0"/>
              <a:t>〮 현재 </a:t>
            </a:r>
            <a:r>
              <a:rPr lang="en-US" altLang="ko-KR" sz="1400" dirty="0" smtClean="0"/>
              <a:t>default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target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systemctl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get-default</a:t>
            </a:r>
          </a:p>
          <a:p>
            <a:r>
              <a:rPr lang="ko-KR" altLang="en-US" sz="1400" dirty="0"/>
              <a:t>〮 </a:t>
            </a:r>
            <a:r>
              <a:rPr lang="en-US" altLang="ko-KR" sz="1400" dirty="0" smtClean="0"/>
              <a:t>default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target </a:t>
            </a:r>
            <a:r>
              <a:rPr lang="ko-KR" altLang="en-US" sz="1400" dirty="0" smtClean="0"/>
              <a:t>설정 </a:t>
            </a:r>
            <a:r>
              <a:rPr lang="en-US" altLang="ko-KR" sz="1400" dirty="0" smtClean="0"/>
              <a:t>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systemctl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set-default multi-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user.target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또는 </a:t>
            </a:r>
            <a:r>
              <a:rPr lang="en-US" altLang="ko-KR" sz="1400" dirty="0" err="1" smtClean="0"/>
              <a:t>graphical.target</a:t>
            </a:r>
            <a:r>
              <a:rPr lang="en-US" altLang="ko-KR" sz="1400" dirty="0" smtClean="0"/>
              <a:t>) 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91289" y="5343922"/>
            <a:ext cx="271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(#</a:t>
            </a:r>
            <a:r>
              <a:rPr lang="en-US" altLang="ko-KR" sz="1200" dirty="0" err="1" smtClean="0"/>
              <a:t>startx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graphical.target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으로 전환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170</Words>
  <Application>Microsoft Office PowerPoint</Application>
  <PresentationFormat>화면 슬라이드 쇼(4:3)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125</cp:revision>
  <dcterms:created xsi:type="dcterms:W3CDTF">2018-08-02T13:04:12Z</dcterms:created>
  <dcterms:modified xsi:type="dcterms:W3CDTF">2019-01-16T13:08:54Z</dcterms:modified>
</cp:coreProperties>
</file>