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5" r:id="rId2"/>
    <p:sldId id="326" r:id="rId3"/>
    <p:sldId id="32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at </a:t>
              </a:r>
              <a:r>
                <a:rPr lang="ko-KR" altLang="en-US" sz="2400" b="1" dirty="0">
                  <a:latin typeface="+mn-ea"/>
                </a:rPr>
                <a:t>명령어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1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at </a:t>
            </a:r>
            <a:r>
              <a:rPr lang="ko-KR" altLang="en-US" sz="2000" b="1" dirty="0" smtClean="0">
                <a:latin typeface="+mn-ea"/>
              </a:rPr>
              <a:t>명령어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396" y="3343621"/>
            <a:ext cx="82201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200" b="1" dirty="0"/>
              <a:t>■ </a:t>
            </a:r>
            <a:r>
              <a:rPr lang="en-US" altLang="ko-KR" sz="1200" b="1" dirty="0"/>
              <a:t>at </a:t>
            </a:r>
            <a:r>
              <a:rPr lang="ko-KR" altLang="en-US" sz="1200" b="1" dirty="0" smtClean="0"/>
              <a:t>명령어</a:t>
            </a:r>
            <a:endParaRPr lang="en-US" altLang="ko-KR" sz="1200" b="1" dirty="0"/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/>
              <a:t># at  3:00am  tomorrow        : </a:t>
            </a:r>
            <a:r>
              <a:rPr lang="ko-KR" altLang="en-US" sz="1200" b="1" dirty="0"/>
              <a:t>내일 새벽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pPr>
              <a:spcBef>
                <a:spcPct val="0"/>
              </a:spcBef>
            </a:pPr>
            <a:r>
              <a:rPr lang="en-US" altLang="ko-KR" sz="1200" b="1" dirty="0"/>
              <a:t># at  11:00pm  January  30   </a:t>
            </a:r>
            <a:r>
              <a:rPr lang="en-US" altLang="ko-KR" sz="1200" b="1" dirty="0" smtClean="0"/>
              <a:t> :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30</a:t>
            </a:r>
            <a:r>
              <a:rPr lang="ko-KR" altLang="en-US" sz="1200" b="1" dirty="0"/>
              <a:t>일 오후 </a:t>
            </a:r>
            <a:r>
              <a:rPr lang="en-US" altLang="ko-KR" sz="1200" b="1" dirty="0"/>
              <a:t>11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pPr>
              <a:spcBef>
                <a:spcPct val="0"/>
              </a:spcBef>
            </a:pPr>
            <a:r>
              <a:rPr lang="en-US" altLang="ko-KR" sz="1200" b="1" dirty="0"/>
              <a:t># at  now  + 1 hours            </a:t>
            </a:r>
            <a:r>
              <a:rPr lang="en-US" altLang="ko-KR" sz="1200" b="1" dirty="0" smtClean="0"/>
              <a:t>: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시간 후</a:t>
            </a:r>
            <a:endParaRPr lang="en-US" altLang="ko-KR" sz="1200" b="1" dirty="0"/>
          </a:p>
          <a:p>
            <a:pPr>
              <a:spcBef>
                <a:spcPct val="0"/>
              </a:spcBef>
            </a:pPr>
            <a:endParaRPr lang="en-US" altLang="ko-KR" sz="1200" b="1" dirty="0" smtClean="0"/>
          </a:p>
          <a:p>
            <a:pPr>
              <a:spcBef>
                <a:spcPct val="0"/>
              </a:spcBef>
            </a:pPr>
            <a:endParaRPr lang="en-US" altLang="ko-KR" sz="1200" b="1" dirty="0"/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step 1&gt; </a:t>
            </a:r>
            <a:r>
              <a:rPr lang="ko-KR" altLang="en-US" sz="1200" b="1" dirty="0">
                <a:solidFill>
                  <a:srgbClr val="0070C0"/>
                </a:solidFill>
              </a:rPr>
              <a:t>프롬프트에 예약 명령어 입력 후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enter	&lt;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설정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&gt;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step 2&gt; </a:t>
            </a:r>
            <a:r>
              <a:rPr lang="ko-KR" altLang="en-US" sz="1200" b="1" dirty="0">
                <a:solidFill>
                  <a:srgbClr val="0070C0"/>
                </a:solidFill>
              </a:rPr>
              <a:t>완료되면  </a:t>
            </a:r>
            <a:r>
              <a:rPr lang="en-US" altLang="ko-KR" sz="1200" b="1" dirty="0">
                <a:solidFill>
                  <a:srgbClr val="0070C0"/>
                </a:solidFill>
              </a:rPr>
              <a:t>ctrl + d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step 3&gt; at  -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l			&lt;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확인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&gt;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step 4&gt; </a:t>
            </a:r>
            <a:r>
              <a:rPr lang="en-US" altLang="ko-KR" sz="1200" b="1" dirty="0" err="1">
                <a:solidFill>
                  <a:srgbClr val="0070C0"/>
                </a:solidFill>
              </a:rPr>
              <a:t>atrm</a:t>
            </a:r>
            <a:r>
              <a:rPr lang="en-US" altLang="ko-KR" sz="1200" b="1" dirty="0">
                <a:solidFill>
                  <a:srgbClr val="0070C0"/>
                </a:solidFill>
              </a:rPr>
              <a:t>  &lt;</a:t>
            </a:r>
            <a:r>
              <a:rPr lang="ko-KR" altLang="en-US" sz="1200" b="1" dirty="0">
                <a:solidFill>
                  <a:srgbClr val="0070C0"/>
                </a:solidFill>
              </a:rPr>
              <a:t>작업번호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&gt;</a:t>
            </a:r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	&lt;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삭제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&gt;</a:t>
            </a:r>
            <a:endParaRPr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at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4843" y="1340769"/>
            <a:ext cx="8133237" cy="130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특정 시간에 한번만 명령어 실행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crontab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at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명령의 차이점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crontab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명령은 일정한 간격으로 계속해서 명령 실행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- at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명령은 일정시간에 한번만 명령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843" y="95527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3. at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명령어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1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at </a:t>
            </a:r>
            <a:r>
              <a:rPr lang="ko-KR" altLang="en-US" sz="2000" b="1" dirty="0" smtClean="0">
                <a:latin typeface="+mn-ea"/>
              </a:rPr>
              <a:t>명령어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at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4843" y="1340769"/>
            <a:ext cx="8133237" cy="1672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at  4:00  am  tomorrow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at&gt; yum  -y  update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at&gt; reboot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at&gt; &lt;EOT&gt; 	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	&lt;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설정 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ctrl  + d&gt;</a:t>
            </a:r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at  -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l			&lt;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목록 확인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&gt;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atrm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			&lt;at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명령 삭제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&gt;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843" y="95527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1. at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명령어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9395" y="3376157"/>
            <a:ext cx="8386484" cy="2990850"/>
            <a:chOff x="440903" y="3402992"/>
            <a:chExt cx="8386484" cy="2990850"/>
          </a:xfrm>
        </p:grpSpPr>
        <p:sp>
          <p:nvSpPr>
            <p:cNvPr id="14" name="직사각형 13"/>
            <p:cNvSpPr/>
            <p:nvPr/>
          </p:nvSpPr>
          <p:spPr>
            <a:xfrm>
              <a:off x="5868144" y="3434516"/>
              <a:ext cx="29592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smtClean="0">
                  <a:latin typeface="+mn-ea"/>
                </a:rPr>
                <a:t>작업 일 입력</a:t>
              </a:r>
              <a:endParaRPr lang="en-US" altLang="ko-KR" sz="1200" b="1" dirty="0">
                <a:latin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0903" y="3402992"/>
              <a:ext cx="7907021" cy="2990850"/>
              <a:chOff x="440903" y="3402992"/>
              <a:chExt cx="7907021" cy="299085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903" y="3402992"/>
                <a:ext cx="5095875" cy="2990850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572000" y="3573016"/>
                <a:ext cx="129614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2866805" y="5230316"/>
                <a:ext cx="129614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162949" y="5091816"/>
                <a:ext cx="29592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</a:rPr>
                  <a:t>at </a:t>
                </a:r>
                <a:r>
                  <a:rPr lang="ko-KR" altLang="en-US" sz="1200" b="1" dirty="0" smtClean="0">
                    <a:latin typeface="+mn-ea"/>
                  </a:rPr>
                  <a:t>으로 설정된 작업 리스트 확인</a:t>
                </a:r>
                <a:endParaRPr lang="en-US" altLang="ko-KR" sz="1200" b="1" dirty="0">
                  <a:latin typeface="+mn-ea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2987824" y="5928396"/>
                <a:ext cx="129614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4283968" y="5789896"/>
                <a:ext cx="29592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latin typeface="+mn-ea"/>
                  </a:rPr>
                  <a:t>삭제할 리스트의 번호 입력 </a:t>
                </a:r>
                <a:endParaRPr lang="en-US" altLang="ko-KR" sz="1200" b="1" dirty="0">
                  <a:latin typeface="+mn-ea"/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>
                <a:off x="2627784" y="4071798"/>
                <a:ext cx="129614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3923928" y="3933298"/>
                <a:ext cx="442399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latin typeface="+mn-ea"/>
                  </a:rPr>
                  <a:t>작업 할 내용 </a:t>
                </a:r>
                <a:r>
                  <a:rPr lang="ko-KR" altLang="en-US" sz="1200" b="1" dirty="0" smtClean="0">
                    <a:latin typeface="+mn-ea"/>
                  </a:rPr>
                  <a:t>작성 </a:t>
                </a:r>
                <a:r>
                  <a:rPr lang="en-US" altLang="ko-KR" sz="1200" b="1" dirty="0" smtClean="0">
                    <a:latin typeface="+mn-ea"/>
                  </a:rPr>
                  <a:t>(</a:t>
                </a:r>
                <a:r>
                  <a:rPr lang="ko-KR" altLang="en-US" sz="1200" b="1" dirty="0" smtClean="0">
                    <a:latin typeface="+mn-ea"/>
                  </a:rPr>
                  <a:t>작성이 완료되면</a:t>
                </a:r>
                <a:r>
                  <a:rPr lang="ko-KR" altLang="en-US" sz="1200" b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altLang="ko-KR" sz="1200" b="1" dirty="0">
                    <a:solidFill>
                      <a:srgbClr val="0070C0"/>
                    </a:solidFill>
                  </a:rPr>
                  <a:t>ctrl + </a:t>
                </a:r>
                <a:r>
                  <a:rPr lang="en-US" altLang="ko-KR" sz="1200" b="1" dirty="0" smtClean="0">
                    <a:solidFill>
                      <a:srgbClr val="0070C0"/>
                    </a:solidFill>
                  </a:rPr>
                  <a:t>d</a:t>
                </a:r>
                <a:r>
                  <a:rPr lang="ko-KR" altLang="en-US" sz="1200" b="1" dirty="0" smtClean="0">
                    <a:solidFill>
                      <a:srgbClr val="0070C0"/>
                    </a:solidFill>
                  </a:rPr>
                  <a:t>로 빠져 나온다</a:t>
                </a:r>
                <a:r>
                  <a:rPr lang="en-US" altLang="ko-KR" sz="1200" b="1" dirty="0" smtClean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sz="1200" b="1" dirty="0" smtClean="0">
                    <a:latin typeface="+mn-ea"/>
                  </a:rPr>
                  <a:t> 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5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142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202</cp:revision>
  <dcterms:created xsi:type="dcterms:W3CDTF">2018-08-02T13:04:12Z</dcterms:created>
  <dcterms:modified xsi:type="dcterms:W3CDTF">2019-10-26T02:08:23Z</dcterms:modified>
</cp:coreProperties>
</file>