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0" r:id="rId2"/>
    <p:sldId id="327" r:id="rId3"/>
    <p:sldId id="320" r:id="rId4"/>
    <p:sldId id="328" r:id="rId5"/>
    <p:sldId id="32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013504"/>
            <a:ext cx="8543656" cy="830997"/>
            <a:chOff x="350982" y="3321828"/>
            <a:chExt cx="9989848" cy="9160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321828"/>
              <a:ext cx="3556992" cy="916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작업 스케줄 지정</a:t>
              </a:r>
              <a:r>
                <a:rPr lang="en-US" altLang="ko-KR" sz="2400" b="1" dirty="0" smtClean="0">
                  <a:latin typeface="+mn-ea"/>
                </a:rPr>
                <a:t>(</a:t>
              </a:r>
              <a:r>
                <a:rPr lang="en-US" altLang="ko-KR" sz="2400" b="1" dirty="0" err="1" smtClean="0">
                  <a:latin typeface="+mn-ea"/>
                </a:rPr>
                <a:t>crontab</a:t>
              </a:r>
              <a:r>
                <a:rPr lang="ko-KR" altLang="en-US" sz="2400" b="1" dirty="0" smtClean="0">
                  <a:latin typeface="+mn-ea"/>
                </a:rPr>
                <a:t> 설정</a:t>
              </a:r>
              <a:r>
                <a:rPr lang="en-US" altLang="ko-KR" sz="2400" b="1" dirty="0" smtClean="0">
                  <a:latin typeface="+mn-ea"/>
                </a:rPr>
                <a:t>)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작업 스케줄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작업 스케줄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4843" y="1340768"/>
            <a:ext cx="8133237" cy="1194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시스템에서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프로세스를 실행 시 주기적으로 해야 하는 일이거나 파일을 다운받는 작업과 같이 시간이 오래 걸리는 작업들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혹은 새벽에 작업을 실행해야 하는 경우 사용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cron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은 주기적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반복적인 작업을 자동화 할 수 있는 기능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으로 매시간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매일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혹은 한 달 간격으로 동일한 작업을 하기 위해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cron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사용한다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4843" y="955279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작업 스케줄 지정 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843" y="284938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2.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</a:rPr>
              <a:t>crontab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명령어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91177"/>
              </p:ext>
            </p:extLst>
          </p:nvPr>
        </p:nvGraphicFramePr>
        <p:xfrm>
          <a:off x="444843" y="3255177"/>
          <a:ext cx="8251920" cy="1532134"/>
        </p:xfrm>
        <a:graphic>
          <a:graphicData uri="http://schemas.openxmlformats.org/drawingml/2006/table">
            <a:tbl>
              <a:tblPr/>
              <a:tblGrid>
                <a:gridCol w="796122"/>
                <a:gridCol w="2075324"/>
                <a:gridCol w="2599483"/>
                <a:gridCol w="2780991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44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crontab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주기적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반복적 작업 실행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crontab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[-u user] file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crontab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[-u user] [option]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crontab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[option]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crontab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–u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kgitbank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-l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-e :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작업할 내용 작성하기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-l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현재 설정되어 있는 작업 확인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-r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설정되어 있는 작업 삭제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7485"/>
              </p:ext>
            </p:extLst>
          </p:nvPr>
        </p:nvGraphicFramePr>
        <p:xfrm>
          <a:off x="455688" y="4941168"/>
          <a:ext cx="8251920" cy="1399229"/>
        </p:xfrm>
        <a:graphic>
          <a:graphicData uri="http://schemas.openxmlformats.org/drawingml/2006/table">
            <a:tbl>
              <a:tblPr/>
              <a:tblGrid>
                <a:gridCol w="4116312"/>
                <a:gridCol w="4135608"/>
              </a:tblGrid>
              <a:tr h="2534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1. </a:t>
                      </a:r>
                      <a:r>
                        <a:rPr lang="en-US" altLang="ko-KR" sz="1000" b="1" dirty="0" err="1" smtClean="0"/>
                        <a:t>crontab</a:t>
                      </a:r>
                      <a:r>
                        <a:rPr lang="en-US" altLang="ko-KR" sz="1000" b="1" dirty="0" smtClean="0"/>
                        <a:t> –e </a:t>
                      </a:r>
                      <a:r>
                        <a:rPr lang="ko-KR" altLang="en-US" sz="1000" b="1" dirty="0" err="1" smtClean="0"/>
                        <a:t>실행하는경우</a:t>
                      </a:r>
                      <a:endParaRPr lang="en-US" altLang="ko-KR" sz="10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2. </a:t>
                      </a:r>
                      <a:r>
                        <a:rPr lang="ko-KR" altLang="en-US" sz="1000" b="1" dirty="0" err="1" smtClean="0"/>
                        <a:t>데몬으로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ko-KR" altLang="en-US" sz="1000" b="1" dirty="0" err="1" smtClean="0"/>
                        <a:t>실행하는경우</a:t>
                      </a:r>
                      <a:endParaRPr lang="en-US" altLang="ko-KR" sz="10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45785">
                <a:tc>
                  <a:txBody>
                    <a:bodyPr/>
                    <a:lstStyle/>
                    <a:p>
                      <a:r>
                        <a:rPr lang="en-US" altLang="ko-KR" sz="1000" b="1" dirty="0" smtClean="0"/>
                        <a:t>#</a:t>
                      </a:r>
                      <a:r>
                        <a:rPr lang="en-US" altLang="ko-KR" sz="1000" b="1" dirty="0" err="1" smtClean="0"/>
                        <a:t>crontab</a:t>
                      </a:r>
                      <a:r>
                        <a:rPr lang="en-US" altLang="ko-KR" sz="1000" b="1" dirty="0" smtClean="0"/>
                        <a:t> -e</a:t>
                      </a:r>
                    </a:p>
                    <a:p>
                      <a:endParaRPr lang="en-US" altLang="ko-KR" sz="1000" b="1" dirty="0" smtClean="0"/>
                    </a:p>
                    <a:p>
                      <a:r>
                        <a:rPr lang="en-US" altLang="ko-KR" sz="1000" b="1" dirty="0" smtClean="0"/>
                        <a:t>PATH=/</a:t>
                      </a:r>
                      <a:r>
                        <a:rPr lang="en-US" altLang="ko-KR" sz="1000" b="1" dirty="0" err="1" smtClean="0"/>
                        <a:t>sbin</a:t>
                      </a:r>
                      <a:r>
                        <a:rPr lang="en-US" altLang="ko-KR" sz="1000" b="1" baseline="0" dirty="0" smtClean="0"/>
                        <a:t>   </a:t>
                      </a:r>
                      <a:r>
                        <a:rPr lang="en-US" altLang="ko-KR" sz="1000" b="1" dirty="0" smtClean="0"/>
                        <a:t>(PATH</a:t>
                      </a:r>
                      <a:r>
                        <a:rPr lang="ko-KR" altLang="en-US" sz="1000" b="1" dirty="0" smtClean="0"/>
                        <a:t>를 주지 않을 경우 명령어로 절대경로 줘야 함</a:t>
                      </a:r>
                      <a:r>
                        <a:rPr lang="en-US" altLang="ko-KR" sz="1000" b="1" dirty="0" smtClean="0"/>
                        <a:t>)</a:t>
                      </a:r>
                    </a:p>
                    <a:p>
                      <a:r>
                        <a:rPr lang="en-US" altLang="ko-KR" sz="1000" b="1" dirty="0" smtClean="0"/>
                        <a:t>50 * * * * shutdown –r now 	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계정명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입력하지 않음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 smtClean="0"/>
                        <a:t>#vi /</a:t>
                      </a:r>
                      <a:r>
                        <a:rPr lang="en-US" altLang="ko-KR" sz="1000" b="1" dirty="0" err="1" smtClean="0"/>
                        <a:t>etc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dirty="0" err="1" smtClean="0"/>
                        <a:t>crontab</a:t>
                      </a:r>
                      <a:r>
                        <a:rPr lang="en-US" altLang="ko-KR" sz="1000" b="1" dirty="0" smtClean="0"/>
                        <a:t> </a:t>
                      </a:r>
                    </a:p>
                    <a:p>
                      <a:endParaRPr lang="en-US" altLang="ko-KR" sz="1000" b="1" dirty="0" smtClean="0"/>
                    </a:p>
                    <a:p>
                      <a:r>
                        <a:rPr lang="en-US" altLang="ko-KR" sz="1000" b="1" dirty="0" smtClean="0"/>
                        <a:t>50 * * * *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root</a:t>
                      </a:r>
                      <a:r>
                        <a:rPr lang="en-US" altLang="ko-KR" sz="1000" b="1" dirty="0" smtClean="0"/>
                        <a:t> shutdown -r now  (</a:t>
                      </a:r>
                      <a:r>
                        <a:rPr lang="ko-KR" altLang="en-US" sz="1000" b="1" dirty="0" err="1" smtClean="0"/>
                        <a:t>계정명까지</a:t>
                      </a:r>
                      <a:r>
                        <a:rPr lang="ko-KR" altLang="en-US" sz="1000" b="1" dirty="0" smtClean="0"/>
                        <a:t> 입력</a:t>
                      </a:r>
                      <a:r>
                        <a:rPr lang="en-US" altLang="ko-KR" sz="1000" b="1" dirty="0" smtClean="0"/>
                        <a:t>)</a:t>
                      </a:r>
                    </a:p>
                    <a:p>
                      <a:endParaRPr lang="en-US" altLang="ko-KR" sz="1000" b="1" dirty="0" smtClean="0"/>
                    </a:p>
                    <a:p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설정후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반드시 데몬 실행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</a:rPr>
                        <a:t>systemctl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 restart 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</a:rPr>
                        <a:t>crond</a:t>
                      </a:r>
                      <a:endParaRPr lang="en-US" altLang="ko-KR" sz="10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작업 스케줄 지정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작업 스케줄 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crontab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스크립트 파일 형식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28644"/>
              </p:ext>
            </p:extLst>
          </p:nvPr>
        </p:nvGraphicFramePr>
        <p:xfrm>
          <a:off x="6516216" y="3523380"/>
          <a:ext cx="2304256" cy="923604"/>
        </p:xfrm>
        <a:graphic>
          <a:graphicData uri="http://schemas.openxmlformats.org/drawingml/2006/table">
            <a:tbl>
              <a:tblPr/>
              <a:tblGrid>
                <a:gridCol w="2304256"/>
              </a:tblGrid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cron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7581"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crontab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-l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예약된 작업리스트</a:t>
                      </a:r>
                    </a:p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crontab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-e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예약된 작업 수정</a:t>
                      </a:r>
                    </a:p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crontab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-r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예약된 작업 삭제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761"/>
              </p:ext>
            </p:extLst>
          </p:nvPr>
        </p:nvGraphicFramePr>
        <p:xfrm>
          <a:off x="600343" y="1412776"/>
          <a:ext cx="6533831" cy="1697974"/>
        </p:xfrm>
        <a:graphic>
          <a:graphicData uri="http://schemas.openxmlformats.org/drawingml/2006/table">
            <a:tbl>
              <a:tblPr/>
              <a:tblGrid>
                <a:gridCol w="653383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crontab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파일구조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분  시  일  월  요일  계정  명령어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37934"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[MM] 	[HH]	 [DD]	 [mm] 	[d] 	[user]	 [command]</a:t>
                      </a:r>
                    </a:p>
                    <a:p>
                      <a:r>
                        <a:rPr lang="ko-KR" altLang="en-US" sz="1200" b="1" dirty="0" smtClean="0"/>
                        <a:t>분    </a:t>
                      </a:r>
                      <a:r>
                        <a:rPr lang="en-US" altLang="ko-KR" sz="1200" b="1" dirty="0" smtClean="0"/>
                        <a:t>	</a:t>
                      </a:r>
                      <a:r>
                        <a:rPr lang="ko-KR" altLang="en-US" sz="1200" b="1" dirty="0" smtClean="0"/>
                        <a:t>  시  	   일 	 월     </a:t>
                      </a:r>
                      <a:r>
                        <a:rPr lang="en-US" altLang="ko-KR" sz="1200" b="1" dirty="0" smtClean="0"/>
                        <a:t>	</a:t>
                      </a:r>
                      <a:r>
                        <a:rPr lang="ko-KR" altLang="en-US" sz="1200" b="1" dirty="0" smtClean="0"/>
                        <a:t>요일     </a:t>
                      </a:r>
                      <a:r>
                        <a:rPr lang="en-US" altLang="ko-KR" sz="1200" b="1" dirty="0" smtClean="0"/>
                        <a:t>	</a:t>
                      </a:r>
                      <a:r>
                        <a:rPr lang="ko-KR" altLang="en-US" sz="1200" b="1" dirty="0" smtClean="0"/>
                        <a:t>계정 </a:t>
                      </a:r>
                      <a:r>
                        <a:rPr lang="en-US" altLang="ko-KR" sz="1200" b="1" dirty="0" smtClean="0"/>
                        <a:t>	</a:t>
                      </a:r>
                      <a:r>
                        <a:rPr lang="ko-KR" altLang="en-US" sz="1200" b="1" dirty="0" smtClean="0"/>
                        <a:t>   명령어</a:t>
                      </a:r>
                    </a:p>
                    <a:p>
                      <a:r>
                        <a:rPr lang="en-US" altLang="ko-KR" sz="1200" b="1" dirty="0" smtClean="0"/>
                        <a:t>0~59    	 0~23  	  1-31 	1~12   	 0-7</a:t>
                      </a:r>
                    </a:p>
                    <a:p>
                      <a:r>
                        <a:rPr lang="en-US" altLang="ko-KR" sz="1200" b="1" dirty="0" smtClean="0"/>
                        <a:t>				(0,7=</a:t>
                      </a:r>
                      <a:r>
                        <a:rPr lang="ko-KR" altLang="en-US" sz="1200" b="1" dirty="0" smtClean="0"/>
                        <a:t>일요일</a:t>
                      </a:r>
                      <a:r>
                        <a:rPr lang="en-US" altLang="ko-KR" sz="1200" b="1" dirty="0" smtClean="0"/>
                        <a:t>,1=</a:t>
                      </a:r>
                      <a:r>
                        <a:rPr lang="ko-KR" altLang="en-US" sz="1200" b="1" dirty="0" smtClean="0"/>
                        <a:t>월요일</a:t>
                      </a:r>
                      <a:r>
                        <a:rPr lang="en-US" altLang="ko-KR" sz="1200" b="1" dirty="0" smtClean="0"/>
                        <a:t>…6</a:t>
                      </a:r>
                      <a:r>
                        <a:rPr lang="ko-KR" altLang="en-US" sz="1200" b="1" dirty="0" smtClean="0"/>
                        <a:t>토요일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는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모든값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(,)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복수선택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(-)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범위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(/)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간격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5017" y="4293096"/>
            <a:ext cx="350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crontab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스크립트 파일 설정 예시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52938"/>
              </p:ext>
            </p:extLst>
          </p:nvPr>
        </p:nvGraphicFramePr>
        <p:xfrm>
          <a:off x="539552" y="4725144"/>
          <a:ext cx="8251920" cy="1399229"/>
        </p:xfrm>
        <a:graphic>
          <a:graphicData uri="http://schemas.openxmlformats.org/drawingml/2006/table">
            <a:tbl>
              <a:tblPr/>
              <a:tblGrid>
                <a:gridCol w="4116312"/>
                <a:gridCol w="4135608"/>
              </a:tblGrid>
              <a:tr h="2534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err="1" smtClean="0"/>
                        <a:t>crontab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ko-KR" altLang="en-US" sz="1000" b="1" dirty="0" smtClean="0"/>
                        <a:t>설정 예</a:t>
                      </a:r>
                      <a:endParaRPr lang="en-US" altLang="ko-KR" sz="10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의미</a:t>
                      </a:r>
                      <a:endParaRPr lang="en-US" altLang="ko-KR" sz="10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45785">
                <a:tc>
                  <a:txBody>
                    <a:bodyPr/>
                    <a:lstStyle/>
                    <a:p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40	 4     	*   *   6    /usr/local/bin/backup.sh</a:t>
                      </a:r>
                      <a:endParaRPr lang="en-US" altLang="ko-KR" sz="1000" b="1" dirty="0" smtClean="0"/>
                    </a:p>
                    <a:p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0 	13-14  	*   *   * </a:t>
                      </a:r>
                    </a:p>
                    <a:p>
                      <a:pPr marL="228600" indent="-228600">
                        <a:buAutoNum type="arabicPlain" startAt="5"/>
                      </a:pP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*/2  	*   *   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20 	5     	5   *   *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30 	0     	2 1,7  *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새벽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4:40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분에 매주 토요일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/usr/local/bin/backup.sh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 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시 매일              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/usr/local/bin/backup.sh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분에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시간 간격으로 매일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/usr/local/bin/backup.sh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분에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일 매월        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/usr/local/bin/backup.sh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,7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월 매일  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/usr/local/bin/backup.sh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1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작업 스케줄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작업 스케줄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4843" y="5376283"/>
            <a:ext cx="8375629" cy="8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cron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명령은 기본적으로 시스템에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허용딘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계정 사용자 모두 사용가능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계정별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사용자 제한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cron.deny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cron.allow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파일에 제한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또는 허용할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계정명을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한 줄 씩 입력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843" y="49365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cron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사용자 제한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842" y="973103"/>
            <a:ext cx="7727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cron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예약 작업설정 완료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후 설정파일 생성위치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4842" y="1390362"/>
            <a:ext cx="8375629" cy="8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/spool/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cron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디렉터리에 사용자명으로 파일이 저장된다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설정이 정상적으로 되었다면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crontab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: installing new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crontab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문구가 나오고 이 내용이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/spool/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cron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디렉터리에 사용자명으로 파일이 저장됨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08642"/>
            <a:ext cx="5917969" cy="1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작업 스케줄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작업 스케줄 지정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4842" y="973103"/>
            <a:ext cx="7727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# vi 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crontab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파일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842" y="1390362"/>
            <a:ext cx="8375629" cy="1174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crontab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시스템에 주기적으로 해야 할 작업이 수행될 수 있도록 기본적으로 설정되어 있는 파일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명령어 실행하는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쉘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/bin/bash</a:t>
            </a:r>
          </a:p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명령어 실행 경로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sbin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:/bin:/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usr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sbin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usr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/bin</a:t>
            </a:r>
          </a:p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작업을 실행하지 못했을 경우 보내는 메일 설정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MAILTO (root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에게 </a:t>
            </a:r>
            <a:r>
              <a:rPr lang="ko-KR" altLang="en-US" sz="1300" b="1" smtClean="0">
                <a:solidFill>
                  <a:schemeClr val="tx1"/>
                </a:solidFill>
                <a:latin typeface="+mn-ea"/>
              </a:rPr>
              <a:t>보내도록 기본 설정되어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있음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39208"/>
            <a:ext cx="8608602" cy="28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439</Words>
  <Application>Microsoft Office PowerPoint</Application>
  <PresentationFormat>화면 슬라이드 쇼(4:3)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217</cp:revision>
  <dcterms:created xsi:type="dcterms:W3CDTF">2018-08-02T13:04:12Z</dcterms:created>
  <dcterms:modified xsi:type="dcterms:W3CDTF">2019-10-26T02:00:18Z</dcterms:modified>
</cp:coreProperties>
</file>