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8D6B5-0CEA-484D-B0E0-D5A120D9BD0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B280B-757A-4C7F-8139-80D40C8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0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2601-9D29-23A1-99C9-8BB29E130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EDB25-E3AC-37B1-062D-D03B508F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43EC3-F98B-84F9-A2F5-F0F852E1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52CFC-38AA-2F0C-4967-489292AD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C6094-CE41-E2D5-EF08-C11193ED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D74CF-1C57-F86F-8D34-AEE8289D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E0E752-FBC4-A6B1-C05C-557FDAD49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A42E8-10F0-E6AF-229D-B41DB4A5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F47D9-5499-9BC0-89F5-4C05DD60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0A947-7531-369E-9969-D23E88C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3C5702-3FCB-9EAD-090E-8FCF6838E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7E27F-8533-FC1B-8C42-DEDDB258B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9189C-385B-EDB5-4701-CEB99E94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A84EF-58CE-F986-6076-A3403E99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778D8-0485-10D1-F80A-AB81076F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8E66-90C9-800A-8C36-C269D018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C2E99-8039-1DD5-7735-07567B0C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AF9DA-FF68-9B7C-DEDC-0B42FA1D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B16E3-CBC2-3E55-CE76-723244FB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E727C-37CA-3952-832A-D576E41F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04994-6E5C-787A-DD6B-73A059CC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238A1-266A-5B29-C7E5-2A1CEA98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CDC1C-EF1E-B61C-26AB-D63E2E7D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95159-A44D-3BE6-CB33-0C17967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7F83-6C54-0607-2086-224224CC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6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454AE-58AF-1518-D4B2-DEEA40A9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33859-D68D-CA4C-08F0-41A13A86A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E125C-FA3E-F3C3-22D6-3029BB9B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23DBD-DE70-D109-27E1-26B1956E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FAEFB-5EAA-4460-2222-32C54193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88AFF-2B4C-2063-9F46-9B943121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5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94650-CFF0-E1DB-8195-67ECACD4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82C9B-E032-9E1D-4D18-CA5D87D39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D685B-D8DB-E07A-B0D4-EB8C9DDA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73EFE0-9AA5-8897-3282-3872597B4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59A0E2-E201-B821-C5BE-800A3503A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DE3FE-0C9A-F897-A0B5-349B0226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43C6E-1496-521E-96A4-579653BD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6AF2E8-DAA2-1A04-521B-886E3A1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2886D-30DB-7E50-4F03-5A3585B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256B7F-71DB-8753-13BC-87941DE5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018C-0BAA-73F1-EDCC-F4072FF0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8EA616-D955-339D-3561-D09F2DF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64360-B560-77C6-2DDB-7927A811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1BC7B3-1B61-5BBD-EEF6-A46FD05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057B4-632B-885C-A70E-79B4C13A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4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37644-F2C9-2495-5746-B802BCC1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1D52F-6C04-3172-953E-37254F2A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F8B06-3AB0-24E1-4EF0-979DECB2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695ED-D1FE-2994-7B00-4C435F4D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98014-78B8-DB52-9892-48F9DF8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94736-419F-F938-A16F-50F0AD33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5D465-A66E-4A6E-FF3D-F80FAB7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4D051-0BDA-09E0-3375-D11947B8E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BC986-01D4-6417-72A2-A9C8D69C9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68CE8-2DC7-CBAA-D73F-2CF70FA0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77720-4F37-8A18-7FDE-92CF7208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13A46-003C-6BBE-98ED-1EC86D18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882054-20D8-9844-EE0B-07B7E76B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67F3E-4270-E9CD-4198-2D7DD23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7A1C-4BB2-6B96-A9B6-9598205D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ABAB-1093-4515-82BD-8DFCDE5DA58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A8358-6BC9-63B7-DDB6-EDE83764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6B0E-E8E4-D184-50A0-6646097AD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0D19-0BC5-4218-8EBC-637F59AB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7FEE67-DBDC-F966-CB70-3F0B8DEBAFA4}"/>
              </a:ext>
            </a:extLst>
          </p:cNvPr>
          <p:cNvSpPr/>
          <p:nvPr/>
        </p:nvSpPr>
        <p:spPr>
          <a:xfrm>
            <a:off x="-184558" y="-67112"/>
            <a:ext cx="12549930" cy="7046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05A0C-E58C-0159-A0FD-F2CBC858AFAC}"/>
              </a:ext>
            </a:extLst>
          </p:cNvPr>
          <p:cNvSpPr/>
          <p:nvPr/>
        </p:nvSpPr>
        <p:spPr>
          <a:xfrm>
            <a:off x="-184558" y="3569514"/>
            <a:ext cx="3963800" cy="1249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7AB33-4188-5B2F-C999-A6BA9A3C7D77}"/>
              </a:ext>
            </a:extLst>
          </p:cNvPr>
          <p:cNvSpPr/>
          <p:nvPr/>
        </p:nvSpPr>
        <p:spPr>
          <a:xfrm rot="2953498">
            <a:off x="3746982" y="2111385"/>
            <a:ext cx="1269320" cy="2689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F25A3A-0700-17C3-BDB7-CBA491672A81}"/>
              </a:ext>
            </a:extLst>
          </p:cNvPr>
          <p:cNvSpPr/>
          <p:nvPr/>
        </p:nvSpPr>
        <p:spPr>
          <a:xfrm>
            <a:off x="4979878" y="2099963"/>
            <a:ext cx="3274889" cy="1249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D4DA6E-D9BF-64E9-0D2C-F1218BF93F66}"/>
              </a:ext>
            </a:extLst>
          </p:cNvPr>
          <p:cNvSpPr/>
          <p:nvPr/>
        </p:nvSpPr>
        <p:spPr>
          <a:xfrm rot="19100512">
            <a:off x="7947829" y="2208109"/>
            <a:ext cx="1158505" cy="2168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C9BD9-D547-E5BE-9723-E722D3F0B44F}"/>
              </a:ext>
            </a:extLst>
          </p:cNvPr>
          <p:cNvSpPr/>
          <p:nvPr/>
        </p:nvSpPr>
        <p:spPr>
          <a:xfrm rot="16200000">
            <a:off x="9964151" y="1998491"/>
            <a:ext cx="1332829" cy="36457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B610A-EBF8-412E-3ED4-41081205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831" y="4770468"/>
            <a:ext cx="4120250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7FEE67-DBDC-F966-CB70-3F0B8DEBAFA4}"/>
              </a:ext>
            </a:extLst>
          </p:cNvPr>
          <p:cNvSpPr/>
          <p:nvPr/>
        </p:nvSpPr>
        <p:spPr>
          <a:xfrm>
            <a:off x="-184558" y="-67112"/>
            <a:ext cx="12549930" cy="7046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05A0C-E58C-0159-A0FD-F2CBC858AFAC}"/>
              </a:ext>
            </a:extLst>
          </p:cNvPr>
          <p:cNvSpPr/>
          <p:nvPr/>
        </p:nvSpPr>
        <p:spPr>
          <a:xfrm>
            <a:off x="591598" y="1326668"/>
            <a:ext cx="3732928" cy="1249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DD2308-5110-2C4F-C0AD-28B2588B22E5}"/>
              </a:ext>
            </a:extLst>
          </p:cNvPr>
          <p:cNvSpPr/>
          <p:nvPr/>
        </p:nvSpPr>
        <p:spPr>
          <a:xfrm>
            <a:off x="2952925" y="1326668"/>
            <a:ext cx="1526795" cy="13703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AB9AD7-BCE1-DF81-503F-2D45624618DA}"/>
              </a:ext>
            </a:extLst>
          </p:cNvPr>
          <p:cNvSpPr/>
          <p:nvPr/>
        </p:nvSpPr>
        <p:spPr>
          <a:xfrm>
            <a:off x="2952925" y="2604781"/>
            <a:ext cx="5201173" cy="1249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42792-735F-2890-3655-C1C6E7A62E3B}"/>
              </a:ext>
            </a:extLst>
          </p:cNvPr>
          <p:cNvSpPr/>
          <p:nvPr/>
        </p:nvSpPr>
        <p:spPr>
          <a:xfrm rot="2391281">
            <a:off x="7591333" y="1733902"/>
            <a:ext cx="1332829" cy="191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DDE973-02D1-F05E-3048-6550BE5288AF}"/>
              </a:ext>
            </a:extLst>
          </p:cNvPr>
          <p:cNvSpPr/>
          <p:nvPr/>
        </p:nvSpPr>
        <p:spPr>
          <a:xfrm>
            <a:off x="8368017" y="1532316"/>
            <a:ext cx="3384959" cy="1328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9A9E7A-9D41-FFD9-D6CA-13AF37B87EE2}"/>
              </a:ext>
            </a:extLst>
          </p:cNvPr>
          <p:cNvSpPr/>
          <p:nvPr/>
        </p:nvSpPr>
        <p:spPr>
          <a:xfrm rot="5400000">
            <a:off x="9776592" y="2503339"/>
            <a:ext cx="2803476" cy="1157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26899373-F9A3-8134-C589-56979EADEE71}"/>
              </a:ext>
            </a:extLst>
          </p:cNvPr>
          <p:cNvSpPr/>
          <p:nvPr/>
        </p:nvSpPr>
        <p:spPr>
          <a:xfrm rot="10800000">
            <a:off x="7835318" y="2835477"/>
            <a:ext cx="3917659" cy="3289883"/>
          </a:xfrm>
          <a:prstGeom prst="blockArc">
            <a:avLst>
              <a:gd name="adj1" fmla="val 10800000"/>
              <a:gd name="adj2" fmla="val 16215332"/>
              <a:gd name="adj3" fmla="val 352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9535E9-246A-FEF9-743B-6A6C71EB7C95}"/>
              </a:ext>
            </a:extLst>
          </p:cNvPr>
          <p:cNvSpPr/>
          <p:nvPr/>
        </p:nvSpPr>
        <p:spPr>
          <a:xfrm>
            <a:off x="3242345" y="4966283"/>
            <a:ext cx="6602137" cy="1159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147ACA-22D4-128B-42C1-ADA44B9F517A}"/>
              </a:ext>
            </a:extLst>
          </p:cNvPr>
          <p:cNvSpPr/>
          <p:nvPr/>
        </p:nvSpPr>
        <p:spPr>
          <a:xfrm>
            <a:off x="591775" y="1763468"/>
            <a:ext cx="1153136" cy="28340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E86D16F9-4E1A-6DFB-6EE0-C36D2B388606}"/>
              </a:ext>
            </a:extLst>
          </p:cNvPr>
          <p:cNvSpPr/>
          <p:nvPr/>
        </p:nvSpPr>
        <p:spPr>
          <a:xfrm rot="10800000" flipH="1">
            <a:off x="591599" y="3069737"/>
            <a:ext cx="5312853" cy="3055623"/>
          </a:xfrm>
          <a:prstGeom prst="blockArc">
            <a:avLst>
              <a:gd name="adj1" fmla="val 10779607"/>
              <a:gd name="adj2" fmla="val 16489505"/>
              <a:gd name="adj3" fmla="val 37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EE807B-375D-58E0-F1D5-2E2A92AD4778}"/>
              </a:ext>
            </a:extLst>
          </p:cNvPr>
          <p:cNvSpPr/>
          <p:nvPr/>
        </p:nvSpPr>
        <p:spPr>
          <a:xfrm rot="18825361">
            <a:off x="-592591" y="717721"/>
            <a:ext cx="2054841" cy="1217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4E7059-9E88-EA77-F921-B944DA611301}"/>
              </a:ext>
            </a:extLst>
          </p:cNvPr>
          <p:cNvSpPr/>
          <p:nvPr/>
        </p:nvSpPr>
        <p:spPr>
          <a:xfrm rot="1817464">
            <a:off x="3310821" y="559602"/>
            <a:ext cx="2054841" cy="1217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0D892-CAF2-809D-508A-0E9FACF13C3E}"/>
              </a:ext>
            </a:extLst>
          </p:cNvPr>
          <p:cNvSpPr/>
          <p:nvPr/>
        </p:nvSpPr>
        <p:spPr>
          <a:xfrm rot="1817464">
            <a:off x="2204073" y="3493603"/>
            <a:ext cx="1849135" cy="62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6C8F9-9DF1-CF7B-B48C-1E6808772005}"/>
              </a:ext>
            </a:extLst>
          </p:cNvPr>
          <p:cNvSpPr/>
          <p:nvPr/>
        </p:nvSpPr>
        <p:spPr>
          <a:xfrm rot="1817464">
            <a:off x="10635809" y="849309"/>
            <a:ext cx="2054841" cy="1217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297DDB-8111-38A5-6096-417B8B2B5E90}"/>
              </a:ext>
            </a:extLst>
          </p:cNvPr>
          <p:cNvSpPr/>
          <p:nvPr/>
        </p:nvSpPr>
        <p:spPr>
          <a:xfrm>
            <a:off x="7046533" y="659890"/>
            <a:ext cx="4637110" cy="1217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F3CD1F-B9FC-1B47-FE24-8DB00F30E857}"/>
              </a:ext>
            </a:extLst>
          </p:cNvPr>
          <p:cNvSpPr/>
          <p:nvPr/>
        </p:nvSpPr>
        <p:spPr>
          <a:xfrm>
            <a:off x="10448789" y="2464072"/>
            <a:ext cx="870856" cy="24164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775F62-1859-4C3B-AFF2-481684213634}"/>
              </a:ext>
            </a:extLst>
          </p:cNvPr>
          <p:cNvSpPr/>
          <p:nvPr/>
        </p:nvSpPr>
        <p:spPr>
          <a:xfrm>
            <a:off x="1123593" y="2248056"/>
            <a:ext cx="870856" cy="2814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2F9763-6E8A-4A38-2ACE-3DF9BDB6D587}"/>
              </a:ext>
            </a:extLst>
          </p:cNvPr>
          <p:cNvSpPr/>
          <p:nvPr/>
        </p:nvSpPr>
        <p:spPr>
          <a:xfrm>
            <a:off x="661695" y="417415"/>
            <a:ext cx="3492085" cy="1217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3BF878-05EC-5E54-0C08-AD28A426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27" y="3998793"/>
            <a:ext cx="4120250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4313-5356-0B79-AC43-C887C153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B53D2-4A4F-8783-2034-A3F15A06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0C1F03-1F9F-CC27-BAB1-943CB793F006}"/>
              </a:ext>
            </a:extLst>
          </p:cNvPr>
          <p:cNvSpPr/>
          <p:nvPr/>
        </p:nvSpPr>
        <p:spPr>
          <a:xfrm>
            <a:off x="4572000" y="2108200"/>
            <a:ext cx="7793372" cy="487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607AF30-8C94-9673-85D0-F555FC9B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409" y="2947374"/>
            <a:ext cx="4120250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7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 Hong</dc:creator>
  <cp:lastModifiedBy>J Hong</cp:lastModifiedBy>
  <cp:revision>32</cp:revision>
  <dcterms:created xsi:type="dcterms:W3CDTF">2022-05-19T07:17:16Z</dcterms:created>
  <dcterms:modified xsi:type="dcterms:W3CDTF">2022-06-07T08:26:29Z</dcterms:modified>
</cp:coreProperties>
</file>