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B2036-150B-4CB4-967B-377D86EC1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6EBB74-7A78-4507-BDA9-6EC14D7C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3F3D4B-B09E-420C-9CE2-3C43008E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F5C6-ACE0-4BF3-AA86-171C5D6EC06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F8BD1B-CC1C-47E9-AA3A-36A7E9D2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DF3320-711F-4787-91A4-D1662201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6CBB-D953-4AAB-B92A-CE52E9E12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19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E8DDC0-ADE9-4546-A352-C8BC0B4C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0F4CE8-2074-4A60-9CEC-365391823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F00591-C00B-4D90-A439-FEC197D0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F5C6-ACE0-4BF3-AA86-171C5D6EC06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D7F6-D383-4049-932A-492F526C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DE98DB-5784-4260-BCD3-DF73B8C0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6CBB-D953-4AAB-B92A-CE52E9E12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87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E131F32-9159-4186-BC78-039919309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BBBB35-2810-4639-B8ED-17727248B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EC4D41-C18E-4699-9D43-F2BF08AB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F5C6-ACE0-4BF3-AA86-171C5D6EC06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2651DD-DE8F-4217-A195-C8680CDD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9CA1CD-85CF-4827-9933-FFEAB6D6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6CBB-D953-4AAB-B92A-CE52E9E12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23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E5873-A525-4314-A47B-682544FA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8010A2-4485-4DEB-9887-4AE2F19E8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2FF900-33E0-4A7E-88C6-FA07535C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F5C6-ACE0-4BF3-AA86-171C5D6EC06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B8023E-C1C0-47C8-97E7-B9EA00C3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8AF369-74C4-4881-B293-D43C864C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6CBB-D953-4AAB-B92A-CE52E9E12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31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AF9E7-9182-45E9-B348-0A362305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DCDE69-CB55-4232-BE45-E593A70AD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5BD6E7-55EC-4B71-AE21-B481D293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F5C6-ACE0-4BF3-AA86-171C5D6EC06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DA5608-BB53-432D-BDDB-0D64F7FF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ECDB5A-A662-4701-8746-957B5CAD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6CBB-D953-4AAB-B92A-CE52E9E12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08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77C4F-CB29-428D-AF6B-CED57218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96064C-729D-447C-946D-98FCE6896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0C403C-7A32-4F48-B0F2-0FD6BF118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5769C6-1B28-4419-9D62-3DF71982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F5C6-ACE0-4BF3-AA86-171C5D6EC06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F60440-9CC1-4A03-8C6C-21967A1C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5DAFC7-50E9-4CAF-89B9-2E786E1F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6CBB-D953-4AAB-B92A-CE52E9E12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08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289A2-B412-4C58-A05D-87454645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E9D66D-66EC-4651-B8D5-B2C737C28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F0EE49-3FE6-4B22-95E5-F5C358CCF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8C42CC1-DBD2-4AAC-83CD-9C90B6CA9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D0266A-C48A-4D74-A3B3-32A61FB0A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143FD0-17A7-4511-88CB-C01442DF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F5C6-ACE0-4BF3-AA86-171C5D6EC06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411FEAD-1892-4EA8-8B61-9BBF1CB9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4AC9C5-7806-4777-A09E-6C255DEA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6CBB-D953-4AAB-B92A-CE52E9E12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87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32F4E2-D71F-4CA1-8566-FFB9BC99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EF1F09-CA2E-4DC1-BC75-1470A49E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F5C6-ACE0-4BF3-AA86-171C5D6EC06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8A5F01-8424-436D-ACB7-52812348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EEFFD3-BC3C-44B9-82C9-EA8596EA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6CBB-D953-4AAB-B92A-CE52E9E12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86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A3EDDD9-8125-4483-8E90-52CE2D79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F5C6-ACE0-4BF3-AA86-171C5D6EC06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2AFCC5-7F83-4858-BE86-A7A6BC6A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939F4B-F6A1-4DF1-8031-D91BE8E7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6CBB-D953-4AAB-B92A-CE52E9E12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79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4AA8C-1E7D-49AE-9918-D0FB4D7B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F836A8-A530-4714-AF08-8EE20D751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D2B5E3-7846-44C0-90F2-73E7DAD3C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33A023-7830-45DC-BC5D-B1A32F3A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F5C6-ACE0-4BF3-AA86-171C5D6EC06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773EFA-9840-494C-BA1A-3CB64B9B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D36EC0-173A-4AE9-A5A6-27C35D2E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6CBB-D953-4AAB-B92A-CE52E9E12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27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96DB6-9905-4886-9780-3E4C3919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78602E6-647F-47FD-A9D8-773C537AF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A1C21D-AAC9-4163-975E-C598429C6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0A5C55-66E0-4142-94B3-FC089069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F5C6-ACE0-4BF3-AA86-171C5D6EC06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869D3F-F785-4567-9AB9-918B2FCA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F3D329-4D6D-405F-9561-45330FD4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6CBB-D953-4AAB-B92A-CE52E9E12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48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FB33FF-69F5-49B2-9A93-49D4C5A9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7EEF30-E080-492C-92F4-12DD48793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81AAFA-72FB-4028-8582-70D817A3D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6F5C6-ACE0-4BF3-AA86-171C5D6EC061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0E030F-2A98-42B4-88FE-1FF630D94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D252D9-70FC-48C7-8C4C-4EFB15F27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6CBB-D953-4AAB-B92A-CE52E9E12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4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EE363E1-9DD4-4671-AFE8-7D9D11BD3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34" y="952603"/>
            <a:ext cx="6153150" cy="519112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851531A5-29CF-4358-A7F5-381405E56471}"/>
              </a:ext>
            </a:extLst>
          </p:cNvPr>
          <p:cNvSpPr/>
          <p:nvPr/>
        </p:nvSpPr>
        <p:spPr>
          <a:xfrm>
            <a:off x="1685477" y="5640578"/>
            <a:ext cx="1204857" cy="3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CD3B8990-889F-4E65-AA89-7AB991E76339}"/>
              </a:ext>
            </a:extLst>
          </p:cNvPr>
          <p:cNvSpPr/>
          <p:nvPr/>
        </p:nvSpPr>
        <p:spPr>
          <a:xfrm rot="10800000">
            <a:off x="8225900" y="2614383"/>
            <a:ext cx="2151532" cy="311972"/>
          </a:xfrm>
          <a:prstGeom prst="rightArrow">
            <a:avLst>
              <a:gd name="adj1" fmla="val 7069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143CD6-2F91-4DFE-B60D-A31CCC6DA299}"/>
              </a:ext>
            </a:extLst>
          </p:cNvPr>
          <p:cNvSpPr txBox="1"/>
          <p:nvPr/>
        </p:nvSpPr>
        <p:spPr>
          <a:xfrm>
            <a:off x="374780" y="5703889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バナー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4B19D5-4077-4ABC-A1CB-1CA7FB7A24B9}"/>
              </a:ext>
            </a:extLst>
          </p:cNvPr>
          <p:cNvSpPr txBox="1"/>
          <p:nvPr/>
        </p:nvSpPr>
        <p:spPr>
          <a:xfrm>
            <a:off x="10384717" y="2926356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壁紙</a:t>
            </a:r>
            <a:endParaRPr kumimoji="1" lang="ja-JP" altLang="en-US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211E0B55-9DFB-4863-A579-167FF832B3F5}"/>
              </a:ext>
            </a:extLst>
          </p:cNvPr>
          <p:cNvSpPr/>
          <p:nvPr/>
        </p:nvSpPr>
        <p:spPr>
          <a:xfrm>
            <a:off x="1594905" y="1176155"/>
            <a:ext cx="1204857" cy="3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FC1D82-2411-42F6-AAAB-93E8579925BE}"/>
              </a:ext>
            </a:extLst>
          </p:cNvPr>
          <p:cNvSpPr txBox="1"/>
          <p:nvPr/>
        </p:nvSpPr>
        <p:spPr>
          <a:xfrm>
            <a:off x="374780" y="1103188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バナー</a:t>
            </a:r>
            <a:endParaRPr kumimoji="1" lang="ja-JP" altLang="en-US" dirty="0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D4AA1B26-5EA3-4A1B-A7BB-B6C99A02D869}"/>
              </a:ext>
            </a:extLst>
          </p:cNvPr>
          <p:cNvSpPr/>
          <p:nvPr/>
        </p:nvSpPr>
        <p:spPr>
          <a:xfrm>
            <a:off x="47088" y="2841783"/>
            <a:ext cx="2240817" cy="1366221"/>
          </a:xfrm>
          <a:prstGeom prst="wedgeRoundRectCallout">
            <a:avLst>
              <a:gd name="adj1" fmla="val 58860"/>
              <a:gd name="adj2" fmla="val -5324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再生の様子</a:t>
            </a:r>
          </a:p>
        </p:txBody>
      </p:sp>
    </p:spTree>
    <p:extLst>
      <p:ext uri="{BB962C8B-B14F-4D97-AF65-F5344CB8AC3E}">
        <p14:creationId xmlns:p14="http://schemas.microsoft.com/office/powerpoint/2010/main" val="5529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0A8B34-B1A9-4ACD-BDAD-C6A3FC0CA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83" y="850148"/>
            <a:ext cx="2086266" cy="221010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6F565FE-87B9-46BA-AD6E-B555FA5E4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497" y="1308445"/>
            <a:ext cx="5608786" cy="5226825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214B697B-2D09-4312-AFA7-8D04E832745D}"/>
              </a:ext>
            </a:extLst>
          </p:cNvPr>
          <p:cNvSpPr/>
          <p:nvPr/>
        </p:nvSpPr>
        <p:spPr>
          <a:xfrm>
            <a:off x="2990626" y="2259106"/>
            <a:ext cx="1247887" cy="570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3FF8E10F-C7DF-496F-A365-C9624D0E5841}"/>
              </a:ext>
            </a:extLst>
          </p:cNvPr>
          <p:cNvSpPr/>
          <p:nvPr/>
        </p:nvSpPr>
        <p:spPr>
          <a:xfrm>
            <a:off x="502383" y="4227756"/>
            <a:ext cx="2240817" cy="1366221"/>
          </a:xfrm>
          <a:prstGeom prst="wedgeRoundRectCallout">
            <a:avLst>
              <a:gd name="adj1" fmla="val 58860"/>
              <a:gd name="adj2" fmla="val -5324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Editor</a:t>
            </a:r>
            <a:r>
              <a:rPr kumimoji="1" lang="ja-JP" altLang="en-US" dirty="0"/>
              <a:t>の様子</a:t>
            </a:r>
          </a:p>
        </p:txBody>
      </p:sp>
    </p:spTree>
    <p:extLst>
      <p:ext uri="{BB962C8B-B14F-4D97-AF65-F5344CB8AC3E}">
        <p14:creationId xmlns:p14="http://schemas.microsoft.com/office/powerpoint/2010/main" val="267252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26987F-0ACE-4487-9919-73826FACD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945" y="1215614"/>
            <a:ext cx="6381107" cy="4967111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9345867-A1A2-485C-94D4-3038734938D5}"/>
              </a:ext>
            </a:extLst>
          </p:cNvPr>
          <p:cNvSpPr/>
          <p:nvPr/>
        </p:nvSpPr>
        <p:spPr>
          <a:xfrm>
            <a:off x="258184" y="1968650"/>
            <a:ext cx="2517289" cy="1710465"/>
          </a:xfrm>
          <a:prstGeom prst="wedgeRoundRectCallout">
            <a:avLst>
              <a:gd name="adj1" fmla="val 59340"/>
              <a:gd name="adj2" fmla="val -2568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調整がひと苦労、融通が利かない。</a:t>
            </a:r>
            <a:endParaRPr kumimoji="1" lang="en-US" altLang="ja-JP" dirty="0"/>
          </a:p>
          <a:p>
            <a:r>
              <a:rPr lang="ja-JP" altLang="en-US" dirty="0"/>
              <a:t>デザイナーさんに向くかも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409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Office PowerPoint</Application>
  <PresentationFormat>ワイド画面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Tsukishita Tsutomu</dc:creator>
  <cp:lastModifiedBy>Tsukishita Tsutomu</cp:lastModifiedBy>
  <cp:revision>5</cp:revision>
  <dcterms:created xsi:type="dcterms:W3CDTF">2020-09-13T15:38:35Z</dcterms:created>
  <dcterms:modified xsi:type="dcterms:W3CDTF">2020-09-13T15:52:34Z</dcterms:modified>
</cp:coreProperties>
</file>