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075E9-8591-4706-B37E-2B4138410C51}" v="6" dt="2021-05-26T04:44:19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, Richard Aubrey" userId="3de9d349-88be-4931-9e64-c6590894c061" providerId="ADAL" clId="{0BE075E9-8591-4706-B37E-2B4138410C51}"/>
    <pc:docChg chg="undo custSel delSld modSld">
      <pc:chgData name="White, Richard Aubrey" userId="3de9d349-88be-4931-9e64-c6590894c061" providerId="ADAL" clId="{0BE075E9-8591-4706-B37E-2B4138410C51}" dt="2021-05-26T04:47:00.686" v="77" actId="14100"/>
      <pc:docMkLst>
        <pc:docMk/>
      </pc:docMkLst>
      <pc:sldChg chg="del">
        <pc:chgData name="White, Richard Aubrey" userId="3de9d349-88be-4931-9e64-c6590894c061" providerId="ADAL" clId="{0BE075E9-8591-4706-B37E-2B4138410C51}" dt="2021-05-26T04:42:10.738" v="0" actId="47"/>
        <pc:sldMkLst>
          <pc:docMk/>
          <pc:sldMk cId="2604445017" sldId="256"/>
        </pc:sldMkLst>
      </pc:sldChg>
      <pc:sldChg chg="addSp modSp mod">
        <pc:chgData name="White, Richard Aubrey" userId="3de9d349-88be-4931-9e64-c6590894c061" providerId="ADAL" clId="{0BE075E9-8591-4706-B37E-2B4138410C51}" dt="2021-05-26T04:47:00.686" v="77" actId="14100"/>
        <pc:sldMkLst>
          <pc:docMk/>
          <pc:sldMk cId="3342288424" sldId="257"/>
        </pc:sldMkLst>
        <pc:spChg chg="add mod">
          <ac:chgData name="White, Richard Aubrey" userId="3de9d349-88be-4931-9e64-c6590894c061" providerId="ADAL" clId="{0BE075E9-8591-4706-B37E-2B4138410C51}" dt="2021-05-26T04:43:44.110" v="23" actId="14100"/>
          <ac:spMkLst>
            <pc:docMk/>
            <pc:sldMk cId="3342288424" sldId="257"/>
            <ac:spMk id="8" creationId="{83F2CB5E-FFCA-4505-B4FB-6B8CB38F4598}"/>
          </ac:spMkLst>
        </pc:spChg>
        <pc:spChg chg="add mod">
          <ac:chgData name="White, Richard Aubrey" userId="3de9d349-88be-4931-9e64-c6590894c061" providerId="ADAL" clId="{0BE075E9-8591-4706-B37E-2B4138410C51}" dt="2021-05-26T04:44:27.254" v="56" actId="1076"/>
          <ac:spMkLst>
            <pc:docMk/>
            <pc:sldMk cId="3342288424" sldId="257"/>
            <ac:spMk id="10" creationId="{463B8F38-6552-4842-BA4D-313BEF0325DA}"/>
          </ac:spMkLst>
        </pc:spChg>
        <pc:cxnChg chg="mod">
          <ac:chgData name="White, Richard Aubrey" userId="3de9d349-88be-4931-9e64-c6590894c061" providerId="ADAL" clId="{0BE075E9-8591-4706-B37E-2B4138410C51}" dt="2021-05-26T04:45:35.847" v="59" actId="692"/>
          <ac:cxnSpMkLst>
            <pc:docMk/>
            <pc:sldMk cId="3342288424" sldId="257"/>
            <ac:cxnSpMk id="9" creationId="{3B7D57F6-7A0A-40DF-8AEB-6F4CEDBB4233}"/>
          </ac:cxnSpMkLst>
        </pc:cxnChg>
        <pc:cxnChg chg="mod">
          <ac:chgData name="White, Richard Aubrey" userId="3de9d349-88be-4931-9e64-c6590894c061" providerId="ADAL" clId="{0BE075E9-8591-4706-B37E-2B4138410C51}" dt="2021-05-26T04:46:57.978" v="76" actId="14100"/>
          <ac:cxnSpMkLst>
            <pc:docMk/>
            <pc:sldMk cId="3342288424" sldId="257"/>
            <ac:cxnSpMk id="11" creationId="{7ED3AF01-35AB-49D4-86D8-079D4CBA4A6F}"/>
          </ac:cxnSpMkLst>
        </pc:cxnChg>
        <pc:cxnChg chg="mod">
          <ac:chgData name="White, Richard Aubrey" userId="3de9d349-88be-4931-9e64-c6590894c061" providerId="ADAL" clId="{0BE075E9-8591-4706-B37E-2B4138410C51}" dt="2021-05-26T04:46:54.753" v="75" actId="692"/>
          <ac:cxnSpMkLst>
            <pc:docMk/>
            <pc:sldMk cId="3342288424" sldId="257"/>
            <ac:cxnSpMk id="14" creationId="{9C5F0D16-BC54-4537-A0EE-0E18557C578F}"/>
          </ac:cxnSpMkLst>
        </pc:cxnChg>
        <pc:cxnChg chg="mod">
          <ac:chgData name="White, Richard Aubrey" userId="3de9d349-88be-4931-9e64-c6590894c061" providerId="ADAL" clId="{0BE075E9-8591-4706-B37E-2B4138410C51}" dt="2021-05-26T04:45:49.570" v="63" actId="692"/>
          <ac:cxnSpMkLst>
            <pc:docMk/>
            <pc:sldMk cId="3342288424" sldId="257"/>
            <ac:cxnSpMk id="18" creationId="{36619D6A-8A90-428F-A79B-E87BAD454BA7}"/>
          </ac:cxnSpMkLst>
        </pc:cxnChg>
        <pc:cxnChg chg="mod">
          <ac:chgData name="White, Richard Aubrey" userId="3de9d349-88be-4931-9e64-c6590894c061" providerId="ADAL" clId="{0BE075E9-8591-4706-B37E-2B4138410C51}" dt="2021-05-26T04:47:00.686" v="77" actId="14100"/>
          <ac:cxnSpMkLst>
            <pc:docMk/>
            <pc:sldMk cId="3342288424" sldId="257"/>
            <ac:cxnSpMk id="21" creationId="{C0868385-12F2-43DF-9E39-CC8E64E896CE}"/>
          </ac:cxnSpMkLst>
        </pc:cxnChg>
        <pc:cxnChg chg="mod">
          <ac:chgData name="White, Richard Aubrey" userId="3de9d349-88be-4931-9e64-c6590894c061" providerId="ADAL" clId="{0BE075E9-8591-4706-B37E-2B4138410C51}" dt="2021-05-26T04:46:51.129" v="74" actId="692"/>
          <ac:cxnSpMkLst>
            <pc:docMk/>
            <pc:sldMk cId="3342288424" sldId="257"/>
            <ac:cxnSpMk id="24" creationId="{F3945D14-9A56-4932-8DA2-9F0E25B21572}"/>
          </ac:cxnSpMkLst>
        </pc:cxnChg>
        <pc:cxnChg chg="mod">
          <ac:chgData name="White, Richard Aubrey" userId="3de9d349-88be-4931-9e64-c6590894c061" providerId="ADAL" clId="{0BE075E9-8591-4706-B37E-2B4138410C51}" dt="2021-05-26T04:45:46.155" v="62" actId="692"/>
          <ac:cxnSpMkLst>
            <pc:docMk/>
            <pc:sldMk cId="3342288424" sldId="257"/>
            <ac:cxnSpMk id="27" creationId="{988E92E5-CB82-4911-ACC9-874EE450300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F71BF7-9FFC-4954-9ACB-9FE8669DC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1741D4E-D7E6-4D32-A12A-8221817C0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02CC6A5-78F0-4949-985A-ED0826F6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723-3C78-4232-96AE-BBAD43E2563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43E8D3D-44B4-4328-BAC3-FC34BBD3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6734F80-BA00-4522-B7D9-4BFDBD3A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160C-051D-481E-B26F-EE72FD3F681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0855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93E77F-80E6-4B95-8A2B-9D529249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59539D8-00E3-4F93-B893-9BC7DB386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C78B97-B4A3-432A-BC26-F71469AD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723-3C78-4232-96AE-BBAD43E2563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F7621D4-40D9-4AE5-B002-E76BA6BD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152AB48-8A39-4160-B9DD-2D90A03B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160C-051D-481E-B26F-EE72FD3F681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1111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A785B0CE-AB3F-4673-BD4C-33CDDC2BC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8027316-F5B3-442A-A40E-FD2F871CA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6A31B5C-2FE2-48A8-ACFA-DB40A69F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723-3C78-4232-96AE-BBAD43E2563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37A529B-67DA-4F3A-8EA8-D91D2101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E3F787F-321C-4725-8F5B-3A749A8D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160C-051D-481E-B26F-EE72FD3F681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3944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80A129-258A-45AC-BB4B-82AABAE5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C39EAF-1CAC-4BCF-8338-6C48FC9B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EFCC205-384C-4388-9A29-DD48AB06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723-3C78-4232-96AE-BBAD43E2563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7E8DD94-E446-4D3D-ABC2-7B023F6A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EA51670-7B59-47FE-9FF7-EA65DA52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160C-051D-481E-B26F-EE72FD3F681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8021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5976CB-7514-4AA0-A790-60834BC4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F5CC7F9-489C-4969-8D1E-084B73E5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575B6D2-7289-4CBD-80FE-D2C95076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723-3C78-4232-96AE-BBAD43E2563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35535AA-9B16-49F9-B971-F999FCAD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0ACFECD-1339-4F70-A76F-51275DDA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160C-051D-481E-B26F-EE72FD3F681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142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3C0279B-1E77-40C3-9978-0B8DA80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1A70CDE-8CA7-4312-A513-C62734C0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D1EF8BD-EA70-41F6-92B7-A608EEE6C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5847422-DDF5-48B7-8CF2-8069F1A0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723-3C78-4232-96AE-BBAD43E2563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7F9EC3F-193A-496C-B1E7-908B4C2F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2439252-C8C1-4129-80A8-2756CF55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160C-051D-481E-B26F-EE72FD3F681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8370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8CDCBA-3182-4BD0-9D2B-7050D37A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DECDB0D-B396-4FB4-BA44-45387551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3F3D4C1-3CBE-4586-9AE2-F27154100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7A0D1BE-2E4F-4FF8-9BD0-4907D4E28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7D95C37-27B4-40B7-9B47-6181013E7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22ECE93-D328-41E2-A1EE-1457DD78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723-3C78-4232-96AE-BBAD43E2563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635D295-5819-445C-88AB-A6F2C311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460DE7A6-C022-4371-8731-27BEA146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160C-051D-481E-B26F-EE72FD3F681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451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CB2A4B-B27F-4469-A1AC-8158637E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166BED15-982A-47CC-8187-B0F9A05C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723-3C78-4232-96AE-BBAD43E2563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1DA6867-E7DE-487E-BB30-976F75C3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7333C97-AFC8-4768-B4B1-CA9B9C5D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160C-051D-481E-B26F-EE72FD3F681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7580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0A49FC8-28C9-4343-BADB-72CC0639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723-3C78-4232-96AE-BBAD43E2563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547835E2-C307-4661-89C3-242825B5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818A01B-6AB0-4908-86E2-81F50C77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160C-051D-481E-B26F-EE72FD3F681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6134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599903-48FE-48C5-ACC9-C83BD7ED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968F506-9756-47F6-8132-D35157FE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67CAC17-121F-4C06-A02E-B55853B86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779DFCD-3D05-44BA-AEFE-CC254B06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723-3C78-4232-96AE-BBAD43E2563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43BC3A5-72C7-4B1D-9213-0C87D385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41C01EE-7711-495F-8747-40DE5B83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160C-051D-481E-B26F-EE72FD3F681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930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358D39-429D-471C-9A1B-0AAF110D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B14AC3F9-53F1-49F0-AE82-6ADF34485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3539DA3-BE65-4140-B16E-A6A6BD171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322FC73-BCE6-48C3-BAD5-83A5D605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723-3C78-4232-96AE-BBAD43E2563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D2B55DB-2D15-499C-AE4E-579FD0ED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9463652-8EE0-448F-BE09-22DEED43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160C-051D-481E-B26F-EE72FD3F681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5219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8BCE757-8F33-46BF-9D8C-219FFEB2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605D990-EA49-4C03-BDF4-5B0873F09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ADFDDFA-94C1-46D7-8F1B-71DF589D5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00723-3C78-4232-96AE-BBAD43E25633}" type="datetimeFigureOut">
              <a:rPr lang="nb-NO" smtClean="0"/>
              <a:t>26.05.2021</a:t>
            </a:fld>
            <a:endParaRPr lang="nb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E703A7D-2B8C-481E-B28D-39C653450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1B7ED56-C73D-43D9-8F63-2A1A0E20F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7160C-051D-481E-B26F-EE72FD3F681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745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23BE8EAF-D990-4AF0-B76F-38CEE23EEE25}"/>
              </a:ext>
            </a:extLst>
          </p:cNvPr>
          <p:cNvSpPr txBox="1"/>
          <p:nvPr/>
        </p:nvSpPr>
        <p:spPr>
          <a:xfrm>
            <a:off x="2160104" y="1064591"/>
            <a:ext cx="2071757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 “anon”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nb-NO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7BC33293-6E0C-41C7-90D4-FC8D247A9E34}"/>
              </a:ext>
            </a:extLst>
          </p:cNvPr>
          <p:cNvSpPr txBox="1"/>
          <p:nvPr/>
        </p:nvSpPr>
        <p:spPr>
          <a:xfrm>
            <a:off x="6609794" y="1064590"/>
            <a:ext cx="2071757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 “restr”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B131832A-CC99-4E48-A51F-1DCBBECB9E0E}"/>
              </a:ext>
            </a:extLst>
          </p:cNvPr>
          <p:cNvSpPr txBox="1"/>
          <p:nvPr/>
        </p:nvSpPr>
        <p:spPr>
          <a:xfrm>
            <a:off x="2654406" y="1757086"/>
            <a:ext cx="10831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table “anon_x”</a:t>
            </a:r>
            <a:endParaRPr lang="nb-NO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719F25A4-2C57-4BDA-AC3D-C26344B115C9}"/>
              </a:ext>
            </a:extLst>
          </p:cNvPr>
          <p:cNvSpPr txBox="1"/>
          <p:nvPr/>
        </p:nvSpPr>
        <p:spPr>
          <a:xfrm>
            <a:off x="7104096" y="1757085"/>
            <a:ext cx="10831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table “restr_x”</a:t>
            </a:r>
            <a:endParaRPr lang="nb-NO" dirty="0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BEAB6CF5-527A-4C61-A692-46BD6A0D29B2}"/>
              </a:ext>
            </a:extLst>
          </p:cNvPr>
          <p:cNvSpPr txBox="1"/>
          <p:nvPr/>
        </p:nvSpPr>
        <p:spPr>
          <a:xfrm>
            <a:off x="4803705" y="1757084"/>
            <a:ext cx="136947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schema “redirect_x”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ABFCC00C-4417-4D00-B043-49387C81727A}"/>
              </a:ext>
            </a:extLst>
          </p:cNvPr>
          <p:cNvSpPr txBox="1"/>
          <p:nvPr/>
        </p:nvSpPr>
        <p:spPr>
          <a:xfrm>
            <a:off x="2271771" y="4128535"/>
            <a:ext cx="18484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 with only “anon” access</a:t>
            </a:r>
            <a:endParaRPr lang="nb-NO" dirty="0"/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3B7D57F6-7A0A-40DF-8AEB-6F4CEDBB4233}"/>
              </a:ext>
            </a:extLst>
          </p:cNvPr>
          <p:cNvCxnSpPr>
            <a:stCxn id="7" idx="0"/>
          </p:cNvCxnSpPr>
          <p:nvPr/>
        </p:nvCxnSpPr>
        <p:spPr>
          <a:xfrm flipV="1">
            <a:off x="3195982" y="2403415"/>
            <a:ext cx="0" cy="172512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7ED3AF01-35AB-49D4-86D8-079D4CBA4A6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21237" y="2080250"/>
            <a:ext cx="1482468" cy="2048286"/>
          </a:xfrm>
          <a:prstGeom prst="straightConnector1">
            <a:avLst/>
          </a:prstGeom>
          <a:ln w="4445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9C5F0D16-BC54-4537-A0EE-0E18557C578F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737558" y="2080250"/>
            <a:ext cx="1066147" cy="2"/>
          </a:xfrm>
          <a:prstGeom prst="straightConnector1">
            <a:avLst/>
          </a:prstGeom>
          <a:ln w="444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1B85887C-4E6F-46E5-B504-7FE10D03CAB8}"/>
              </a:ext>
            </a:extLst>
          </p:cNvPr>
          <p:cNvSpPr txBox="1"/>
          <p:nvPr/>
        </p:nvSpPr>
        <p:spPr>
          <a:xfrm>
            <a:off x="6721461" y="4128534"/>
            <a:ext cx="18484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 with both “anon” and “restr” access</a:t>
            </a:r>
            <a:endParaRPr lang="nb-NO" dirty="0"/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36619D6A-8A90-428F-A79B-E87BAD454BA7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737559" y="2403418"/>
            <a:ext cx="2983902" cy="2186781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C0868385-12F2-43DF-9E39-CC8E64E896CE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6173180" y="2080250"/>
            <a:ext cx="1357720" cy="2031326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F3945D14-9A56-4932-8DA2-9F0E25B2157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6173180" y="2080250"/>
            <a:ext cx="930916" cy="1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988E92E5-CB82-4911-ACC9-874EE4503007}"/>
              </a:ext>
            </a:extLst>
          </p:cNvPr>
          <p:cNvCxnSpPr>
            <a:cxnSpLocks/>
            <a:stCxn id="17" idx="0"/>
            <a:endCxn id="5" idx="2"/>
          </p:cNvCxnSpPr>
          <p:nvPr/>
        </p:nvCxnSpPr>
        <p:spPr>
          <a:xfrm flipV="1">
            <a:off x="7645672" y="2403416"/>
            <a:ext cx="0" cy="1725118"/>
          </a:xfrm>
          <a:prstGeom prst="straightConnector1">
            <a:avLst/>
          </a:prstGeom>
          <a:ln w="444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ue 7">
            <a:extLst>
              <a:ext uri="{FF2B5EF4-FFF2-40B4-BE49-F238E27FC236}">
                <a16:creationId xmlns:a16="http://schemas.microsoft.com/office/drawing/2014/main" id="{83F2CB5E-FFCA-4505-B4FB-6B8CB38F4598}"/>
              </a:ext>
            </a:extLst>
          </p:cNvPr>
          <p:cNvSpPr/>
          <p:nvPr/>
        </p:nvSpPr>
        <p:spPr>
          <a:xfrm>
            <a:off x="3632597" y="1317780"/>
            <a:ext cx="3461688" cy="1524937"/>
          </a:xfrm>
          <a:prstGeom prst="arc">
            <a:avLst>
              <a:gd name="adj1" fmla="val 11366543"/>
              <a:gd name="adj2" fmla="val 0"/>
            </a:avLst>
          </a:prstGeom>
          <a:ln w="41275" cap="sq">
            <a:head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463B8F38-6552-4842-BA4D-313BEF0325DA}"/>
              </a:ext>
            </a:extLst>
          </p:cNvPr>
          <p:cNvSpPr txBox="1"/>
          <p:nvPr/>
        </p:nvSpPr>
        <p:spPr>
          <a:xfrm>
            <a:off x="4896511" y="1168100"/>
            <a:ext cx="1183861" cy="369332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Censoring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4228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White, Richard Aubrey</dc:creator>
  <cp:lastModifiedBy>White, Richard Aubrey</cp:lastModifiedBy>
  <cp:revision>1</cp:revision>
  <dcterms:created xsi:type="dcterms:W3CDTF">2021-05-26T03:19:16Z</dcterms:created>
  <dcterms:modified xsi:type="dcterms:W3CDTF">2021-05-26T04:47:02Z</dcterms:modified>
</cp:coreProperties>
</file>