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B05C37-9959-4239-8FEB-AA1192CBB55C}" v="21" dt="2021-05-26T08:41:53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e, Richard Aubrey" userId="3de9d349-88be-4931-9e64-c6590894c061" providerId="ADAL" clId="{ECB05C37-9959-4239-8FEB-AA1192CBB55C}"/>
    <pc:docChg chg="undo custSel modSld">
      <pc:chgData name="White, Richard Aubrey" userId="3de9d349-88be-4931-9e64-c6590894c061" providerId="ADAL" clId="{ECB05C37-9959-4239-8FEB-AA1192CBB55C}" dt="2021-05-26T08:59:25.937" v="1374" actId="478"/>
      <pc:docMkLst>
        <pc:docMk/>
      </pc:docMkLst>
      <pc:sldChg chg="addSp delSp modSp mod">
        <pc:chgData name="White, Richard Aubrey" userId="3de9d349-88be-4931-9e64-c6590894c061" providerId="ADAL" clId="{ECB05C37-9959-4239-8FEB-AA1192CBB55C}" dt="2021-05-26T08:59:25.937" v="1374" actId="478"/>
        <pc:sldMkLst>
          <pc:docMk/>
          <pc:sldMk cId="1061428652" sldId="257"/>
        </pc:sldMkLst>
        <pc:spChg chg="del">
          <ac:chgData name="White, Richard Aubrey" userId="3de9d349-88be-4931-9e64-c6590894c061" providerId="ADAL" clId="{ECB05C37-9959-4239-8FEB-AA1192CBB55C}" dt="2021-05-26T08:04:41.055" v="920" actId="478"/>
          <ac:spMkLst>
            <pc:docMk/>
            <pc:sldMk cId="1061428652" sldId="257"/>
            <ac:spMk id="4" creationId="{31358F4C-A544-4AF0-AABB-4A06D8E3348B}"/>
          </ac:spMkLst>
        </pc:spChg>
        <pc:spChg chg="mod">
          <ac:chgData name="White, Richard Aubrey" userId="3de9d349-88be-4931-9e64-c6590894c061" providerId="ADAL" clId="{ECB05C37-9959-4239-8FEB-AA1192CBB55C}" dt="2021-05-26T07:45:22.936" v="54" actId="20577"/>
          <ac:spMkLst>
            <pc:docMk/>
            <pc:sldMk cId="1061428652" sldId="257"/>
            <ac:spMk id="154" creationId="{7F30DDFF-94F8-4CD8-AF53-B93FAF1AC370}"/>
          </ac:spMkLst>
        </pc:spChg>
        <pc:spChg chg="add mod">
          <ac:chgData name="White, Richard Aubrey" userId="3de9d349-88be-4931-9e64-c6590894c061" providerId="ADAL" clId="{ECB05C37-9959-4239-8FEB-AA1192CBB55C}" dt="2021-05-26T08:07:48.431" v="1324" actId="20577"/>
          <ac:spMkLst>
            <pc:docMk/>
            <pc:sldMk cId="1061428652" sldId="257"/>
            <ac:spMk id="155" creationId="{DA816640-DC09-4B98-9D01-D8BCCED0D5AC}"/>
          </ac:spMkLst>
        </pc:spChg>
        <pc:spChg chg="add mod">
          <ac:chgData name="White, Richard Aubrey" userId="3de9d349-88be-4931-9e64-c6590894c061" providerId="ADAL" clId="{ECB05C37-9959-4239-8FEB-AA1192CBB55C}" dt="2021-05-26T08:04:32.845" v="918"/>
          <ac:spMkLst>
            <pc:docMk/>
            <pc:sldMk cId="1061428652" sldId="257"/>
            <ac:spMk id="156" creationId="{61A8B6CC-8233-4555-A028-C4E873A32E9C}"/>
          </ac:spMkLst>
        </pc:spChg>
        <pc:spChg chg="add del mod">
          <ac:chgData name="White, Richard Aubrey" userId="3de9d349-88be-4931-9e64-c6590894c061" providerId="ADAL" clId="{ECB05C37-9959-4239-8FEB-AA1192CBB55C}" dt="2021-05-26T08:59:25.937" v="1374" actId="478"/>
          <ac:spMkLst>
            <pc:docMk/>
            <pc:sldMk cId="1061428652" sldId="257"/>
            <ac:spMk id="159" creationId="{9E4174F7-5C0E-4CF2-B8A8-9BED1FCA83B1}"/>
          </ac:spMkLst>
        </pc:spChg>
        <pc:cxnChg chg="del mod">
          <ac:chgData name="White, Richard Aubrey" userId="3de9d349-88be-4931-9e64-c6590894c061" providerId="ADAL" clId="{ECB05C37-9959-4239-8FEB-AA1192CBB55C}" dt="2021-05-26T08:04:42.762" v="921" actId="478"/>
          <ac:cxnSpMkLst>
            <pc:docMk/>
            <pc:sldMk cId="1061428652" sldId="257"/>
            <ac:cxnSpMk id="22" creationId="{40B68EC8-18BD-4308-8C57-FA332B4DBE69}"/>
          </ac:cxnSpMkLst>
        </pc:cxnChg>
        <pc:cxnChg chg="del mod">
          <ac:chgData name="White, Richard Aubrey" userId="3de9d349-88be-4931-9e64-c6590894c061" providerId="ADAL" clId="{ECB05C37-9959-4239-8FEB-AA1192CBB55C}" dt="2021-05-26T08:04:44.519" v="922" actId="478"/>
          <ac:cxnSpMkLst>
            <pc:docMk/>
            <pc:sldMk cId="1061428652" sldId="257"/>
            <ac:cxnSpMk id="86" creationId="{5C4F5490-2754-403C-BA3A-2A933D7A1D92}"/>
          </ac:cxnSpMkLst>
        </pc:cxnChg>
        <pc:cxnChg chg="add mod">
          <ac:chgData name="White, Richard Aubrey" userId="3de9d349-88be-4931-9e64-c6590894c061" providerId="ADAL" clId="{ECB05C37-9959-4239-8FEB-AA1192CBB55C}" dt="2021-05-26T08:04:32.845" v="918"/>
          <ac:cxnSpMkLst>
            <pc:docMk/>
            <pc:sldMk cId="1061428652" sldId="257"/>
            <ac:cxnSpMk id="157" creationId="{7BE19D4A-F074-4CF6-8E32-ED0CFA49082D}"/>
          </ac:cxnSpMkLst>
        </pc:cxnChg>
        <pc:cxnChg chg="add mod">
          <ac:chgData name="White, Richard Aubrey" userId="3de9d349-88be-4931-9e64-c6590894c061" providerId="ADAL" clId="{ECB05C37-9959-4239-8FEB-AA1192CBB55C}" dt="2021-05-26T08:04:32.845" v="918"/>
          <ac:cxnSpMkLst>
            <pc:docMk/>
            <pc:sldMk cId="1061428652" sldId="257"/>
            <ac:cxnSpMk id="158" creationId="{B97FBD30-54B4-48D2-A97C-FCA06CD35EBC}"/>
          </ac:cxnSpMkLst>
        </pc:cxnChg>
      </pc:sldChg>
      <pc:sldChg chg="addSp delSp modSp mod">
        <pc:chgData name="White, Richard Aubrey" userId="3de9d349-88be-4931-9e64-c6590894c061" providerId="ADAL" clId="{ECB05C37-9959-4239-8FEB-AA1192CBB55C}" dt="2021-05-26T08:42:35.555" v="1372" actId="27107"/>
        <pc:sldMkLst>
          <pc:docMk/>
          <pc:sldMk cId="3361995802" sldId="258"/>
        </pc:sldMkLst>
        <pc:spChg chg="del">
          <ac:chgData name="White, Richard Aubrey" userId="3de9d349-88be-4931-9e64-c6590894c061" providerId="ADAL" clId="{ECB05C37-9959-4239-8FEB-AA1192CBB55C}" dt="2021-05-26T08:04:48.011" v="923" actId="478"/>
          <ac:spMkLst>
            <pc:docMk/>
            <pc:sldMk cId="3361995802" sldId="258"/>
            <ac:spMk id="4" creationId="{31358F4C-A544-4AF0-AABB-4A06D8E3348B}"/>
          </ac:spMkLst>
        </pc:spChg>
        <pc:spChg chg="mod ord">
          <ac:chgData name="White, Richard Aubrey" userId="3de9d349-88be-4931-9e64-c6590894c061" providerId="ADAL" clId="{ECB05C37-9959-4239-8FEB-AA1192CBB55C}" dt="2021-05-26T08:05:00.928" v="927" actId="1076"/>
          <ac:spMkLst>
            <pc:docMk/>
            <pc:sldMk cId="3361995802" sldId="258"/>
            <ac:spMk id="56" creationId="{DFA60A1B-A3E3-4B46-A376-D472FC563B70}"/>
          </ac:spMkLst>
        </pc:spChg>
        <pc:spChg chg="add mod">
          <ac:chgData name="White, Richard Aubrey" userId="3de9d349-88be-4931-9e64-c6590894c061" providerId="ADAL" clId="{ECB05C37-9959-4239-8FEB-AA1192CBB55C}" dt="2021-05-26T07:44:51.172" v="43"/>
          <ac:spMkLst>
            <pc:docMk/>
            <pc:sldMk cId="3361995802" sldId="258"/>
            <ac:spMk id="57" creationId="{A784C3B1-D7C4-45EA-8559-FB0FB6C092D1}"/>
          </ac:spMkLst>
        </pc:spChg>
        <pc:spChg chg="add mod">
          <ac:chgData name="White, Richard Aubrey" userId="3de9d349-88be-4931-9e64-c6590894c061" providerId="ADAL" clId="{ECB05C37-9959-4239-8FEB-AA1192CBB55C}" dt="2021-05-26T08:42:35.555" v="1372" actId="27107"/>
          <ac:spMkLst>
            <pc:docMk/>
            <pc:sldMk cId="3361995802" sldId="258"/>
            <ac:spMk id="59" creationId="{F9D1CB3B-DCF4-4F3F-8CF5-B5E56340048E}"/>
          </ac:spMkLst>
        </pc:spChg>
        <pc:spChg chg="add mod">
          <ac:chgData name="White, Richard Aubrey" userId="3de9d349-88be-4931-9e64-c6590894c061" providerId="ADAL" clId="{ECB05C37-9959-4239-8FEB-AA1192CBB55C}" dt="2021-05-26T08:04:31.006" v="917"/>
          <ac:spMkLst>
            <pc:docMk/>
            <pc:sldMk cId="3361995802" sldId="258"/>
            <ac:spMk id="60" creationId="{A4C7088D-14EE-4D9C-BC3B-6F737E7A8883}"/>
          </ac:spMkLst>
        </pc:spChg>
        <pc:spChg chg="add del mod">
          <ac:chgData name="White, Richard Aubrey" userId="3de9d349-88be-4931-9e64-c6590894c061" providerId="ADAL" clId="{ECB05C37-9959-4239-8FEB-AA1192CBB55C}" dt="2021-05-26T08:04:50.071" v="924" actId="478"/>
          <ac:spMkLst>
            <pc:docMk/>
            <pc:sldMk cId="3361995802" sldId="258"/>
            <ac:spMk id="64" creationId="{D4986F70-D8F7-4F34-A33B-EF9BEBA7CFFA}"/>
          </ac:spMkLst>
        </pc:spChg>
        <pc:spChg chg="del">
          <ac:chgData name="White, Richard Aubrey" userId="3de9d349-88be-4931-9e64-c6590894c061" providerId="ADAL" clId="{ECB05C37-9959-4239-8FEB-AA1192CBB55C}" dt="2021-05-26T07:44:50.444" v="42" actId="478"/>
          <ac:spMkLst>
            <pc:docMk/>
            <pc:sldMk cId="3361995802" sldId="258"/>
            <ac:spMk id="154" creationId="{7F30DDFF-94F8-4CD8-AF53-B93FAF1AC370}"/>
          </ac:spMkLst>
        </pc:spChg>
        <pc:cxnChg chg="del mod">
          <ac:chgData name="White, Richard Aubrey" userId="3de9d349-88be-4931-9e64-c6590894c061" providerId="ADAL" clId="{ECB05C37-9959-4239-8FEB-AA1192CBB55C}" dt="2021-05-26T08:09:24.605" v="1371" actId="478"/>
          <ac:cxnSpMkLst>
            <pc:docMk/>
            <pc:sldMk cId="3361995802" sldId="258"/>
            <ac:cxnSpMk id="22" creationId="{40B68EC8-18BD-4308-8C57-FA332B4DBE69}"/>
          </ac:cxnSpMkLst>
        </pc:cxnChg>
        <pc:cxnChg chg="add mod">
          <ac:chgData name="White, Richard Aubrey" userId="3de9d349-88be-4931-9e64-c6590894c061" providerId="ADAL" clId="{ECB05C37-9959-4239-8FEB-AA1192CBB55C}" dt="2021-05-26T08:04:31.006" v="917"/>
          <ac:cxnSpMkLst>
            <pc:docMk/>
            <pc:sldMk cId="3361995802" sldId="258"/>
            <ac:cxnSpMk id="62" creationId="{BEB9AE8E-4C4F-46C7-8168-D1F62173273D}"/>
          </ac:cxnSpMkLst>
        </pc:cxnChg>
        <pc:cxnChg chg="add mod">
          <ac:chgData name="White, Richard Aubrey" userId="3de9d349-88be-4931-9e64-c6590894c061" providerId="ADAL" clId="{ECB05C37-9959-4239-8FEB-AA1192CBB55C}" dt="2021-05-26T08:04:31.006" v="917"/>
          <ac:cxnSpMkLst>
            <pc:docMk/>
            <pc:sldMk cId="3361995802" sldId="258"/>
            <ac:cxnSpMk id="63" creationId="{8FCFBD4A-0306-4918-951E-ACED71CC8FB1}"/>
          </ac:cxnSpMkLst>
        </pc:cxnChg>
        <pc:cxnChg chg="del mod">
          <ac:chgData name="White, Richard Aubrey" userId="3de9d349-88be-4931-9e64-c6590894c061" providerId="ADAL" clId="{ECB05C37-9959-4239-8FEB-AA1192CBB55C}" dt="2021-05-26T08:09:24.605" v="1371" actId="478"/>
          <ac:cxnSpMkLst>
            <pc:docMk/>
            <pc:sldMk cId="3361995802" sldId="258"/>
            <ac:cxnSpMk id="86" creationId="{5C4F5490-2754-403C-BA3A-2A933D7A1D92}"/>
          </ac:cxnSpMkLst>
        </pc:cxnChg>
      </pc:sldChg>
      <pc:sldChg chg="addSp delSp modSp mod">
        <pc:chgData name="White, Richard Aubrey" userId="3de9d349-88be-4931-9e64-c6590894c061" providerId="ADAL" clId="{ECB05C37-9959-4239-8FEB-AA1192CBB55C}" dt="2021-05-26T08:05:08.066" v="931" actId="478"/>
        <pc:sldMkLst>
          <pc:docMk/>
          <pc:sldMk cId="10194602" sldId="259"/>
        </pc:sldMkLst>
        <pc:spChg chg="del">
          <ac:chgData name="White, Richard Aubrey" userId="3de9d349-88be-4931-9e64-c6590894c061" providerId="ADAL" clId="{ECB05C37-9959-4239-8FEB-AA1192CBB55C}" dt="2021-05-26T08:05:04.913" v="928" actId="478"/>
          <ac:spMkLst>
            <pc:docMk/>
            <pc:sldMk cId="10194602" sldId="259"/>
            <ac:spMk id="4" creationId="{31358F4C-A544-4AF0-AABB-4A06D8E3348B}"/>
          </ac:spMkLst>
        </pc:spChg>
        <pc:spChg chg="del">
          <ac:chgData name="White, Richard Aubrey" userId="3de9d349-88be-4931-9e64-c6590894c061" providerId="ADAL" clId="{ECB05C37-9959-4239-8FEB-AA1192CBB55C}" dt="2021-05-26T08:05:06.733" v="929" actId="478"/>
          <ac:spMkLst>
            <pc:docMk/>
            <pc:sldMk cId="10194602" sldId="259"/>
            <ac:spMk id="52" creationId="{C2598393-E9CA-4468-8569-28E11C8F06D4}"/>
          </ac:spMkLst>
        </pc:spChg>
        <pc:spChg chg="add mod">
          <ac:chgData name="White, Richard Aubrey" userId="3de9d349-88be-4931-9e64-c6590894c061" providerId="ADAL" clId="{ECB05C37-9959-4239-8FEB-AA1192CBB55C}" dt="2021-05-26T07:44:56.425" v="45"/>
          <ac:spMkLst>
            <pc:docMk/>
            <pc:sldMk cId="10194602" sldId="259"/>
            <ac:spMk id="56" creationId="{84C2F1B3-8FFF-4E01-9608-7507C39B7004}"/>
          </ac:spMkLst>
        </pc:spChg>
        <pc:spChg chg="add mod">
          <ac:chgData name="White, Richard Aubrey" userId="3de9d349-88be-4931-9e64-c6590894c061" providerId="ADAL" clId="{ECB05C37-9959-4239-8FEB-AA1192CBB55C}" dt="2021-05-26T07:51:41.442" v="731" actId="313"/>
          <ac:spMkLst>
            <pc:docMk/>
            <pc:sldMk cId="10194602" sldId="259"/>
            <ac:spMk id="57" creationId="{CD378DB9-E76B-4663-A66A-8A17C726E7B2}"/>
          </ac:spMkLst>
        </pc:spChg>
        <pc:spChg chg="add mod">
          <ac:chgData name="White, Richard Aubrey" userId="3de9d349-88be-4931-9e64-c6590894c061" providerId="ADAL" clId="{ECB05C37-9959-4239-8FEB-AA1192CBB55C}" dt="2021-05-26T08:04:29.054" v="916"/>
          <ac:spMkLst>
            <pc:docMk/>
            <pc:sldMk cId="10194602" sldId="259"/>
            <ac:spMk id="59" creationId="{3F5E4C43-E19B-4F9D-9BC9-139CB4B96F3F}"/>
          </ac:spMkLst>
        </pc:spChg>
        <pc:spChg chg="add mod">
          <ac:chgData name="White, Richard Aubrey" userId="3de9d349-88be-4931-9e64-c6590894c061" providerId="ADAL" clId="{ECB05C37-9959-4239-8FEB-AA1192CBB55C}" dt="2021-05-26T08:04:29.054" v="916"/>
          <ac:spMkLst>
            <pc:docMk/>
            <pc:sldMk cId="10194602" sldId="259"/>
            <ac:spMk id="63" creationId="{D6862351-84AB-452A-BFBE-D1CB0EDEF296}"/>
          </ac:spMkLst>
        </pc:spChg>
        <pc:spChg chg="del">
          <ac:chgData name="White, Richard Aubrey" userId="3de9d349-88be-4931-9e64-c6590894c061" providerId="ADAL" clId="{ECB05C37-9959-4239-8FEB-AA1192CBB55C}" dt="2021-05-26T07:44:55.706" v="44" actId="478"/>
          <ac:spMkLst>
            <pc:docMk/>
            <pc:sldMk cId="10194602" sldId="259"/>
            <ac:spMk id="154" creationId="{7F30DDFF-94F8-4CD8-AF53-B93FAF1AC370}"/>
          </ac:spMkLst>
        </pc:spChg>
        <pc:cxnChg chg="del mod">
          <ac:chgData name="White, Richard Aubrey" userId="3de9d349-88be-4931-9e64-c6590894c061" providerId="ADAL" clId="{ECB05C37-9959-4239-8FEB-AA1192CBB55C}" dt="2021-05-26T08:05:07.063" v="930" actId="478"/>
          <ac:cxnSpMkLst>
            <pc:docMk/>
            <pc:sldMk cId="10194602" sldId="259"/>
            <ac:cxnSpMk id="22" creationId="{40B68EC8-18BD-4308-8C57-FA332B4DBE69}"/>
          </ac:cxnSpMkLst>
        </pc:cxnChg>
        <pc:cxnChg chg="add mod">
          <ac:chgData name="White, Richard Aubrey" userId="3de9d349-88be-4931-9e64-c6590894c061" providerId="ADAL" clId="{ECB05C37-9959-4239-8FEB-AA1192CBB55C}" dt="2021-05-26T08:04:29.054" v="916"/>
          <ac:cxnSpMkLst>
            <pc:docMk/>
            <pc:sldMk cId="10194602" sldId="259"/>
            <ac:cxnSpMk id="60" creationId="{5060903B-0D4F-4886-99D9-B6B5F0B4EFB2}"/>
          </ac:cxnSpMkLst>
        </pc:cxnChg>
        <pc:cxnChg chg="add mod">
          <ac:chgData name="White, Richard Aubrey" userId="3de9d349-88be-4931-9e64-c6590894c061" providerId="ADAL" clId="{ECB05C37-9959-4239-8FEB-AA1192CBB55C}" dt="2021-05-26T08:04:29.054" v="916"/>
          <ac:cxnSpMkLst>
            <pc:docMk/>
            <pc:sldMk cId="10194602" sldId="259"/>
            <ac:cxnSpMk id="62" creationId="{1EA12EDD-B982-48AB-B90A-C05B9C5BD67E}"/>
          </ac:cxnSpMkLst>
        </pc:cxnChg>
        <pc:cxnChg chg="del mod">
          <ac:chgData name="White, Richard Aubrey" userId="3de9d349-88be-4931-9e64-c6590894c061" providerId="ADAL" clId="{ECB05C37-9959-4239-8FEB-AA1192CBB55C}" dt="2021-05-26T08:05:08.066" v="931" actId="478"/>
          <ac:cxnSpMkLst>
            <pc:docMk/>
            <pc:sldMk cId="10194602" sldId="259"/>
            <ac:cxnSpMk id="86" creationId="{5C4F5490-2754-403C-BA3A-2A933D7A1D92}"/>
          </ac:cxnSpMkLst>
        </pc:cxnChg>
      </pc:sldChg>
      <pc:sldChg chg="addSp delSp modSp mod">
        <pc:chgData name="White, Richard Aubrey" userId="3de9d349-88be-4931-9e64-c6590894c061" providerId="ADAL" clId="{ECB05C37-9959-4239-8FEB-AA1192CBB55C}" dt="2021-05-26T08:07:57.957" v="1326" actId="20577"/>
        <pc:sldMkLst>
          <pc:docMk/>
          <pc:sldMk cId="2969212222" sldId="260"/>
        </pc:sldMkLst>
        <pc:spChg chg="mod">
          <ac:chgData name="White, Richard Aubrey" userId="3de9d349-88be-4931-9e64-c6590894c061" providerId="ADAL" clId="{ECB05C37-9959-4239-8FEB-AA1192CBB55C}" dt="2021-05-26T08:04:17.834" v="915" actId="1036"/>
          <ac:spMkLst>
            <pc:docMk/>
            <pc:sldMk cId="2969212222" sldId="260"/>
            <ac:spMk id="4" creationId="{31358F4C-A544-4AF0-AABB-4A06D8E3348B}"/>
          </ac:spMkLst>
        </pc:spChg>
        <pc:spChg chg="mod">
          <ac:chgData name="White, Richard Aubrey" userId="3de9d349-88be-4931-9e64-c6590894c061" providerId="ADAL" clId="{ECB05C37-9959-4239-8FEB-AA1192CBB55C}" dt="2021-05-26T08:04:17.834" v="915" actId="1036"/>
          <ac:spMkLst>
            <pc:docMk/>
            <pc:sldMk cId="2969212222" sldId="260"/>
            <ac:spMk id="52" creationId="{C2598393-E9CA-4468-8569-28E11C8F06D4}"/>
          </ac:spMkLst>
        </pc:spChg>
        <pc:spChg chg="add mod">
          <ac:chgData name="White, Richard Aubrey" userId="3de9d349-88be-4931-9e64-c6590894c061" providerId="ADAL" clId="{ECB05C37-9959-4239-8FEB-AA1192CBB55C}" dt="2021-05-26T07:45:00.549" v="47"/>
          <ac:spMkLst>
            <pc:docMk/>
            <pc:sldMk cId="2969212222" sldId="260"/>
            <ac:spMk id="60" creationId="{ABEED3EC-16DF-4B1A-8A7C-962DDD4E1B13}"/>
          </ac:spMkLst>
        </pc:spChg>
        <pc:spChg chg="add mod ord">
          <ac:chgData name="White, Richard Aubrey" userId="3de9d349-88be-4931-9e64-c6590894c061" providerId="ADAL" clId="{ECB05C37-9959-4239-8FEB-AA1192CBB55C}" dt="2021-05-26T08:07:57.957" v="1326" actId="20577"/>
          <ac:spMkLst>
            <pc:docMk/>
            <pc:sldMk cId="2969212222" sldId="260"/>
            <ac:spMk id="62" creationId="{A3334513-24CE-4951-9A18-4EDC4F2590EF}"/>
          </ac:spMkLst>
        </pc:spChg>
        <pc:spChg chg="del">
          <ac:chgData name="White, Richard Aubrey" userId="3de9d349-88be-4931-9e64-c6590894c061" providerId="ADAL" clId="{ECB05C37-9959-4239-8FEB-AA1192CBB55C}" dt="2021-05-26T07:44:59.626" v="46" actId="478"/>
          <ac:spMkLst>
            <pc:docMk/>
            <pc:sldMk cId="2969212222" sldId="260"/>
            <ac:spMk id="154" creationId="{7F30DDFF-94F8-4CD8-AF53-B93FAF1AC370}"/>
          </ac:spMkLst>
        </pc:spChg>
        <pc:cxnChg chg="mod">
          <ac:chgData name="White, Richard Aubrey" userId="3de9d349-88be-4931-9e64-c6590894c061" providerId="ADAL" clId="{ECB05C37-9959-4239-8FEB-AA1192CBB55C}" dt="2021-05-26T08:04:17.834" v="915" actId="1036"/>
          <ac:cxnSpMkLst>
            <pc:docMk/>
            <pc:sldMk cId="2969212222" sldId="260"/>
            <ac:cxnSpMk id="22" creationId="{40B68EC8-18BD-4308-8C57-FA332B4DBE69}"/>
          </ac:cxnSpMkLst>
        </pc:cxnChg>
        <pc:cxnChg chg="mod">
          <ac:chgData name="White, Richard Aubrey" userId="3de9d349-88be-4931-9e64-c6590894c061" providerId="ADAL" clId="{ECB05C37-9959-4239-8FEB-AA1192CBB55C}" dt="2021-05-26T08:04:17.834" v="915" actId="1036"/>
          <ac:cxnSpMkLst>
            <pc:docMk/>
            <pc:sldMk cId="2969212222" sldId="260"/>
            <ac:cxnSpMk id="86" creationId="{5C4F5490-2754-403C-BA3A-2A933D7A1D92}"/>
          </ac:cxnSpMkLst>
        </pc:cxnChg>
      </pc:sldChg>
      <pc:sldChg chg="addSp delSp modSp mod">
        <pc:chgData name="White, Richard Aubrey" userId="3de9d349-88be-4931-9e64-c6590894c061" providerId="ADAL" clId="{ECB05C37-9959-4239-8FEB-AA1192CBB55C}" dt="2021-05-26T08:42:46.085" v="1373" actId="33524"/>
        <pc:sldMkLst>
          <pc:docMk/>
          <pc:sldMk cId="1543380144" sldId="261"/>
        </pc:sldMkLst>
        <pc:spChg chg="del">
          <ac:chgData name="White, Richard Aubrey" userId="3de9d349-88be-4931-9e64-c6590894c061" providerId="ADAL" clId="{ECB05C37-9959-4239-8FEB-AA1192CBB55C}" dt="2021-05-26T08:05:24.613" v="935" actId="478"/>
          <ac:spMkLst>
            <pc:docMk/>
            <pc:sldMk cId="1543380144" sldId="261"/>
            <ac:spMk id="4" creationId="{31358F4C-A544-4AF0-AABB-4A06D8E3348B}"/>
          </ac:spMkLst>
        </pc:spChg>
        <pc:spChg chg="del">
          <ac:chgData name="White, Richard Aubrey" userId="3de9d349-88be-4931-9e64-c6590894c061" providerId="ADAL" clId="{ECB05C37-9959-4239-8FEB-AA1192CBB55C}" dt="2021-05-26T08:05:22.832" v="934" actId="478"/>
          <ac:spMkLst>
            <pc:docMk/>
            <pc:sldMk cId="1543380144" sldId="261"/>
            <ac:spMk id="52" creationId="{C2598393-E9CA-4468-8569-28E11C8F06D4}"/>
          </ac:spMkLst>
        </pc:spChg>
        <pc:spChg chg="del">
          <ac:chgData name="White, Richard Aubrey" userId="3de9d349-88be-4931-9e64-c6590894c061" providerId="ADAL" clId="{ECB05C37-9959-4239-8FEB-AA1192CBB55C}" dt="2021-05-26T07:45:05.478" v="48" actId="478"/>
          <ac:spMkLst>
            <pc:docMk/>
            <pc:sldMk cId="1543380144" sldId="261"/>
            <ac:spMk id="63" creationId="{8967AB5B-BA8D-4AF1-92D4-A797C6A84191}"/>
          </ac:spMkLst>
        </pc:spChg>
        <pc:spChg chg="add mod">
          <ac:chgData name="White, Richard Aubrey" userId="3de9d349-88be-4931-9e64-c6590894c061" providerId="ADAL" clId="{ECB05C37-9959-4239-8FEB-AA1192CBB55C}" dt="2021-05-26T07:45:06.162" v="49"/>
          <ac:spMkLst>
            <pc:docMk/>
            <pc:sldMk cId="1543380144" sldId="261"/>
            <ac:spMk id="66" creationId="{927B8020-C012-41FB-93B3-714352407108}"/>
          </ac:spMkLst>
        </pc:spChg>
        <pc:spChg chg="add mod">
          <ac:chgData name="White, Richard Aubrey" userId="3de9d349-88be-4931-9e64-c6590894c061" providerId="ADAL" clId="{ECB05C37-9959-4239-8FEB-AA1192CBB55C}" dt="2021-05-26T08:04:36.391" v="919"/>
          <ac:spMkLst>
            <pc:docMk/>
            <pc:sldMk cId="1543380144" sldId="261"/>
            <ac:spMk id="67" creationId="{0145B455-5699-4683-829D-24378D55D756}"/>
          </ac:spMkLst>
        </pc:spChg>
        <pc:spChg chg="add mod">
          <ac:chgData name="White, Richard Aubrey" userId="3de9d349-88be-4931-9e64-c6590894c061" providerId="ADAL" clId="{ECB05C37-9959-4239-8FEB-AA1192CBB55C}" dt="2021-05-26T08:04:36.391" v="919"/>
          <ac:spMkLst>
            <pc:docMk/>
            <pc:sldMk cId="1543380144" sldId="261"/>
            <ac:spMk id="70" creationId="{10CF5327-3549-45EF-9A2D-096BE33C14C9}"/>
          </ac:spMkLst>
        </pc:spChg>
        <pc:spChg chg="add del mod">
          <ac:chgData name="White, Richard Aubrey" userId="3de9d349-88be-4931-9e64-c6590894c061" providerId="ADAL" clId="{ECB05C37-9959-4239-8FEB-AA1192CBB55C}" dt="2021-05-26T08:05:21.291" v="933"/>
          <ac:spMkLst>
            <pc:docMk/>
            <pc:sldMk cId="1543380144" sldId="261"/>
            <ac:spMk id="71" creationId="{73C8891F-7000-497A-ACE0-05601BC6F7C7}"/>
          </ac:spMkLst>
        </pc:spChg>
        <pc:spChg chg="add mod">
          <ac:chgData name="White, Richard Aubrey" userId="3de9d349-88be-4931-9e64-c6590894c061" providerId="ADAL" clId="{ECB05C37-9959-4239-8FEB-AA1192CBB55C}" dt="2021-05-26T08:42:46.085" v="1373" actId="33524"/>
          <ac:spMkLst>
            <pc:docMk/>
            <pc:sldMk cId="1543380144" sldId="261"/>
            <ac:spMk id="72" creationId="{86BC6E55-C9B0-455C-AD61-A44860350B4A}"/>
          </ac:spMkLst>
        </pc:spChg>
        <pc:spChg chg="mod">
          <ac:chgData name="White, Richard Aubrey" userId="3de9d349-88be-4931-9e64-c6590894c061" providerId="ADAL" clId="{ECB05C37-9959-4239-8FEB-AA1192CBB55C}" dt="2021-05-26T08:08:35.867" v="1338" actId="20577"/>
          <ac:spMkLst>
            <pc:docMk/>
            <pc:sldMk cId="1543380144" sldId="261"/>
            <ac:spMk id="93" creationId="{1C129C87-5A06-45CA-8920-01033BABB790}"/>
          </ac:spMkLst>
        </pc:spChg>
        <pc:spChg chg="mod">
          <ac:chgData name="White, Richard Aubrey" userId="3de9d349-88be-4931-9e64-c6590894c061" providerId="ADAL" clId="{ECB05C37-9959-4239-8FEB-AA1192CBB55C}" dt="2021-05-26T08:08:48.463" v="1370" actId="1037"/>
          <ac:spMkLst>
            <pc:docMk/>
            <pc:sldMk cId="1543380144" sldId="261"/>
            <ac:spMk id="97" creationId="{802B892C-08B9-48DD-A199-EA8B015E1F37}"/>
          </ac:spMkLst>
        </pc:spChg>
        <pc:cxnChg chg="del mod">
          <ac:chgData name="White, Richard Aubrey" userId="3de9d349-88be-4931-9e64-c6590894c061" providerId="ADAL" clId="{ECB05C37-9959-4239-8FEB-AA1192CBB55C}" dt="2021-05-26T08:05:25.068" v="936" actId="478"/>
          <ac:cxnSpMkLst>
            <pc:docMk/>
            <pc:sldMk cId="1543380144" sldId="261"/>
            <ac:cxnSpMk id="22" creationId="{40B68EC8-18BD-4308-8C57-FA332B4DBE69}"/>
          </ac:cxnSpMkLst>
        </pc:cxnChg>
        <pc:cxnChg chg="add mod">
          <ac:chgData name="White, Richard Aubrey" userId="3de9d349-88be-4931-9e64-c6590894c061" providerId="ADAL" clId="{ECB05C37-9959-4239-8FEB-AA1192CBB55C}" dt="2021-05-26T08:04:36.391" v="919"/>
          <ac:cxnSpMkLst>
            <pc:docMk/>
            <pc:sldMk cId="1543380144" sldId="261"/>
            <ac:cxnSpMk id="68" creationId="{03DF55EA-06C0-4C12-9662-6EB5F5F0CB7A}"/>
          </ac:cxnSpMkLst>
        </pc:cxnChg>
        <pc:cxnChg chg="add mod">
          <ac:chgData name="White, Richard Aubrey" userId="3de9d349-88be-4931-9e64-c6590894c061" providerId="ADAL" clId="{ECB05C37-9959-4239-8FEB-AA1192CBB55C}" dt="2021-05-26T08:04:36.391" v="919"/>
          <ac:cxnSpMkLst>
            <pc:docMk/>
            <pc:sldMk cId="1543380144" sldId="261"/>
            <ac:cxnSpMk id="69" creationId="{F96D64CC-3576-4B47-845A-734D974F860C}"/>
          </ac:cxnSpMkLst>
        </pc:cxnChg>
        <pc:cxnChg chg="del mod">
          <ac:chgData name="White, Richard Aubrey" userId="3de9d349-88be-4931-9e64-c6590894c061" providerId="ADAL" clId="{ECB05C37-9959-4239-8FEB-AA1192CBB55C}" dt="2021-05-26T08:05:26.841" v="937" actId="478"/>
          <ac:cxnSpMkLst>
            <pc:docMk/>
            <pc:sldMk cId="1543380144" sldId="261"/>
            <ac:cxnSpMk id="86" creationId="{5C4F5490-2754-403C-BA3A-2A933D7A1D9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512574C-448B-4936-B5DA-B7220E1A0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1388049-652D-4062-8D7A-5DDE34FBF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5240B9B-A0F1-47E7-B382-4EFD212AF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70D-EB5A-4330-81B2-8DDE3ABAD923}" type="datetimeFigureOut">
              <a:rPr lang="nb-NO" smtClean="0"/>
              <a:t>26.05.2021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8F29CCF-EB64-42CB-BC21-21E720C5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5160947-87E3-4FB7-9A7A-2B558F96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B1F6-BB9F-49DC-8C87-E56009BDFCF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371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77B775-8EA3-4BF0-BB61-5CB6663F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8C01A58-1A4E-4FBC-A706-26D4AF568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062307B-E1AE-488D-9144-83825011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70D-EB5A-4330-81B2-8DDE3ABAD923}" type="datetimeFigureOut">
              <a:rPr lang="nb-NO" smtClean="0"/>
              <a:t>26.05.2021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DEF5CE3-A0D2-4765-8A12-A736F383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5582A3B-8B79-4618-948A-0856C862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B1F6-BB9F-49DC-8C87-E56009BDFCF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2128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107AE674-E29F-409B-845B-0203204AD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6B6B7F3-C056-4833-BB31-5FEFEEB1A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161C32C-D383-47A5-9A29-DC646CC1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70D-EB5A-4330-81B2-8DDE3ABAD923}" type="datetimeFigureOut">
              <a:rPr lang="nb-NO" smtClean="0"/>
              <a:t>26.05.2021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274DE1C-253D-4502-88C5-E44C010F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79D06AC-E013-4ED3-97F0-A16D681D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B1F6-BB9F-49DC-8C87-E56009BDFCF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1741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0E77ED-EC65-4743-9B78-3BD6BE41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712E8E5-537B-4D65-A285-56353C345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8192EB8-C4A9-4D79-9B6B-91258F6D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70D-EB5A-4330-81B2-8DDE3ABAD923}" type="datetimeFigureOut">
              <a:rPr lang="nb-NO" smtClean="0"/>
              <a:t>26.05.2021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4BC9AEC-7C54-462D-AF5D-9B23B7C8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EB96E69-321A-443E-A44A-E37C647B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B1F6-BB9F-49DC-8C87-E56009BDFCF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5848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32B900-464A-4E00-932C-6331109A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82486EF-C780-4D63-93A4-3A6EED16A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C37E6A2-7C97-43ED-8B60-18C8179A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70D-EB5A-4330-81B2-8DDE3ABAD923}" type="datetimeFigureOut">
              <a:rPr lang="nb-NO" smtClean="0"/>
              <a:t>26.05.2021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9FD8AD5-D0D0-4405-B69E-2AC7F9E3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4FB2FEA-B457-414B-B26F-BB4FB1BC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B1F6-BB9F-49DC-8C87-E56009BDFCF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4435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61EA93-7EFF-4B69-904F-68232608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3F1F684-158C-4291-AF9A-6625B0499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5FC6445-1AA5-4CDD-AC34-BB2430BF2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65C30D4-C943-46D5-871F-E0E138EF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70D-EB5A-4330-81B2-8DDE3ABAD923}" type="datetimeFigureOut">
              <a:rPr lang="nb-NO" smtClean="0"/>
              <a:t>26.05.2021</a:t>
            </a:fld>
            <a:endParaRPr lang="nb-NO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5702636-1B6E-46D4-B241-F2BB6979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1B5D2C5-264F-45B5-B7C1-36CB474E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B1F6-BB9F-49DC-8C87-E56009BDFCF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712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258E5E-E38F-4816-B28E-6ED7EB13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B72EBCD-8384-4C91-B6CD-08C458BA9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AF40B81-62E3-4469-8112-EAA91CCF6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A617946-B7EC-494D-8375-AA4E50AAC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F50E6E7-9F97-44F9-BD96-27340DDD6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7F4F75EC-E2EE-4870-8205-0986A033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70D-EB5A-4330-81B2-8DDE3ABAD923}" type="datetimeFigureOut">
              <a:rPr lang="nb-NO" smtClean="0"/>
              <a:t>26.05.2021</a:t>
            </a:fld>
            <a:endParaRPr lang="nb-NO" dirty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6F701B17-20F6-45E2-A76A-3F903430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E18224E-549B-400A-8D2E-186D1170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B1F6-BB9F-49DC-8C87-E56009BDFCF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6395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ABDC8D-FBC4-4FEC-959C-5199AD77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6B91C26D-A1C2-4810-85AF-917736C2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70D-EB5A-4330-81B2-8DDE3ABAD923}" type="datetimeFigureOut">
              <a:rPr lang="nb-NO" smtClean="0"/>
              <a:t>26.05.2021</a:t>
            </a:fld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0C6BBB5-8131-4CB7-9B2C-3E4BF216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6680A25-D598-464E-8F57-F6A2C3B1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B1F6-BB9F-49DC-8C87-E56009BDFCF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620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EB7932A-B583-40F0-BB19-A4389299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70D-EB5A-4330-81B2-8DDE3ABAD923}" type="datetimeFigureOut">
              <a:rPr lang="nb-NO" smtClean="0"/>
              <a:t>26.05.2021</a:t>
            </a:fld>
            <a:endParaRPr lang="nb-NO" dirty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0A85DDB-305E-4DBC-BF37-6EF2A85F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B378911-DA72-41CF-A7E8-DB1F39D4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B1F6-BB9F-49DC-8C87-E56009BDFCF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0241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CCFD1A-793B-4654-B85F-42AAFCF3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38F8860-19A8-4B27-A20C-2CACEC9AD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C02BC7A-6D91-4328-AB43-A150ED559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27C0511-7AE7-4A60-AF93-26F92873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70D-EB5A-4330-81B2-8DDE3ABAD923}" type="datetimeFigureOut">
              <a:rPr lang="nb-NO" smtClean="0"/>
              <a:t>26.05.2021</a:t>
            </a:fld>
            <a:endParaRPr lang="nb-NO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7517341-508F-46A8-9DE2-69992633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D8EF32E-EE15-4AB4-A05D-8ED2214D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B1F6-BB9F-49DC-8C87-E56009BDFCF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6150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D980BF-68CF-4EC3-A877-F369147C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DF3B20F0-D9CD-4AAF-8A6E-EA56C5620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81F15A1-D3F6-4EF0-B1C8-AE1AA06CF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EC4B003-623A-4D5C-8C27-816A1884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70D-EB5A-4330-81B2-8DDE3ABAD923}" type="datetimeFigureOut">
              <a:rPr lang="nb-NO" smtClean="0"/>
              <a:t>26.05.2021</a:t>
            </a:fld>
            <a:endParaRPr lang="nb-NO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1E1F956-64C5-4B10-9A01-B3F2C47F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AE18A98-7D37-4052-9280-3514267C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B1F6-BB9F-49DC-8C87-E56009BDFCF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6607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31370B99-1E10-403F-8B0E-B0242C93E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515D6D4-93F9-4B7C-8693-0B7CBF4C9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540206D-1FF4-415F-9548-CB5F5891A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F070D-EB5A-4330-81B2-8DDE3ABAD923}" type="datetimeFigureOut">
              <a:rPr lang="nb-NO" smtClean="0"/>
              <a:t>26.05.2021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5779543-97B1-49F5-8DFF-FEB27BB70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2A0D148-07F1-41E8-B836-4D75CB2F1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0B1F6-BB9F-49DC-8C87-E56009BDFCF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726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Sylinder 4">
            <a:extLst>
              <a:ext uri="{FF2B5EF4-FFF2-40B4-BE49-F238E27FC236}">
                <a16:creationId xmlns:a16="http://schemas.microsoft.com/office/drawing/2014/main" id="{A024E7C4-45E1-4E50-9361-09BBB3E86B71}"/>
              </a:ext>
            </a:extLst>
          </p:cNvPr>
          <p:cNvSpPr txBox="1"/>
          <p:nvPr/>
        </p:nvSpPr>
        <p:spPr>
          <a:xfrm>
            <a:off x="3044726" y="1728974"/>
            <a:ext cx="8077202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Plan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b-NO" dirty="0"/>
          </a:p>
        </p:txBody>
      </p:sp>
      <p:sp>
        <p:nvSpPr>
          <p:cNvPr id="103" name="TekstSylinder 102">
            <a:extLst>
              <a:ext uri="{FF2B5EF4-FFF2-40B4-BE49-F238E27FC236}">
                <a16:creationId xmlns:a16="http://schemas.microsoft.com/office/drawing/2014/main" id="{2879780E-2622-4D9E-AC82-03166FC8636F}"/>
              </a:ext>
            </a:extLst>
          </p:cNvPr>
          <p:cNvSpPr txBox="1"/>
          <p:nvPr/>
        </p:nvSpPr>
        <p:spPr>
          <a:xfrm>
            <a:off x="8489128" y="1848068"/>
            <a:ext cx="1569660" cy="10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pPr algn="r"/>
            <a:r>
              <a:rPr lang="en-US" dirty="0"/>
              <a:t>Analysis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2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7E5E9739-816C-42E6-99EA-9349159EF151}"/>
              </a:ext>
            </a:extLst>
          </p:cNvPr>
          <p:cNvSpPr txBox="1"/>
          <p:nvPr/>
        </p:nvSpPr>
        <p:spPr>
          <a:xfrm>
            <a:off x="3159514" y="2193380"/>
            <a:ext cx="178628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data_selector_fn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0D5C76ED-AF04-409D-B0E1-9F8060F9C74D}"/>
              </a:ext>
            </a:extLst>
          </p:cNvPr>
          <p:cNvSpPr txBox="1"/>
          <p:nvPr/>
        </p:nvSpPr>
        <p:spPr>
          <a:xfrm>
            <a:off x="5163937" y="2193380"/>
            <a:ext cx="1342169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(named list)</a:t>
            </a:r>
          </a:p>
          <a:p>
            <a:pPr algn="ctr"/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15926DEA-4D98-4B76-9BAB-1B36106F5039}"/>
              </a:ext>
            </a:extLst>
          </p:cNvPr>
          <p:cNvSpPr txBox="1"/>
          <p:nvPr/>
        </p:nvSpPr>
        <p:spPr>
          <a:xfrm>
            <a:off x="6716182" y="1858969"/>
            <a:ext cx="1569660" cy="10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pPr algn="r"/>
            <a:r>
              <a:rPr lang="en-US" dirty="0"/>
              <a:t>Analysis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1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8E4D2510-A90C-4249-AD2D-BC2881CDA339}"/>
              </a:ext>
            </a:extLst>
          </p:cNvPr>
          <p:cNvSpPr txBox="1"/>
          <p:nvPr/>
        </p:nvSpPr>
        <p:spPr>
          <a:xfrm>
            <a:off x="6777862" y="1918683"/>
            <a:ext cx="113940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action_fn</a:t>
            </a:r>
            <a:endParaRPr lang="nb-NO" dirty="0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12311550-A486-47BF-90C3-E816A0D868CB}"/>
              </a:ext>
            </a:extLst>
          </p:cNvPr>
          <p:cNvSpPr txBox="1"/>
          <p:nvPr/>
        </p:nvSpPr>
        <p:spPr>
          <a:xfrm>
            <a:off x="5163937" y="1036990"/>
            <a:ext cx="134216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 schemas</a:t>
            </a:r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47459568-CB47-4274-93DA-E84F1B8DA064}"/>
              </a:ext>
            </a:extLst>
          </p:cNvPr>
          <p:cNvSpPr txBox="1"/>
          <p:nvPr/>
        </p:nvSpPr>
        <p:spPr>
          <a:xfrm>
            <a:off x="6658503" y="1036990"/>
            <a:ext cx="134216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emails</a:t>
            </a:r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4FF54A6-E6AF-4F03-BF23-7D45F1547548}"/>
              </a:ext>
            </a:extLst>
          </p:cNvPr>
          <p:cNvSpPr txBox="1"/>
          <p:nvPr/>
        </p:nvSpPr>
        <p:spPr>
          <a:xfrm>
            <a:off x="8153069" y="1036990"/>
            <a:ext cx="273731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graphs/excel files/reports</a:t>
            </a:r>
            <a:endParaRPr lang="nb-NO" dirty="0"/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CBED05A4-8009-40B7-AC2F-92BC313E873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5803" y="2378046"/>
            <a:ext cx="218134" cy="2769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A08F061E-0079-4307-A900-08DB0D2E135D}"/>
              </a:ext>
            </a:extLst>
          </p:cNvPr>
          <p:cNvCxnSpPr>
            <a:cxnSpLocks/>
          </p:cNvCxnSpPr>
          <p:nvPr/>
        </p:nvCxnSpPr>
        <p:spPr>
          <a:xfrm flipV="1">
            <a:off x="7347565" y="1406322"/>
            <a:ext cx="1640905" cy="50800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9733836F-E754-461A-A94C-5981C083A1C8}"/>
              </a:ext>
            </a:extLst>
          </p:cNvPr>
          <p:cNvCxnSpPr>
            <a:cxnSpLocks/>
          </p:cNvCxnSpPr>
          <p:nvPr/>
        </p:nvCxnSpPr>
        <p:spPr>
          <a:xfrm flipV="1">
            <a:off x="6506106" y="2288015"/>
            <a:ext cx="832470" cy="81693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B99CE410-EC00-4B7E-BA0D-530976461992}"/>
              </a:ext>
            </a:extLst>
          </p:cNvPr>
          <p:cNvCxnSpPr>
            <a:cxnSpLocks/>
            <a:stCxn id="10" idx="0"/>
            <a:endCxn id="14" idx="2"/>
          </p:cNvCxnSpPr>
          <p:nvPr/>
        </p:nvCxnSpPr>
        <p:spPr>
          <a:xfrm flipH="1" flipV="1">
            <a:off x="5835022" y="1406322"/>
            <a:ext cx="1512543" cy="5123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tt pilkobling 35">
            <a:extLst>
              <a:ext uri="{FF2B5EF4-FFF2-40B4-BE49-F238E27FC236}">
                <a16:creationId xmlns:a16="http://schemas.microsoft.com/office/drawing/2014/main" id="{2C27B18F-10B4-4E75-8787-0EAA2A705661}"/>
              </a:ext>
            </a:extLst>
          </p:cNvPr>
          <p:cNvCxnSpPr>
            <a:cxnSpLocks/>
            <a:stCxn id="10" idx="0"/>
            <a:endCxn id="15" idx="2"/>
          </p:cNvCxnSpPr>
          <p:nvPr/>
        </p:nvCxnSpPr>
        <p:spPr>
          <a:xfrm flipH="1" flipV="1">
            <a:off x="7329588" y="1406322"/>
            <a:ext cx="17977" cy="5123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06C6017D-1145-466D-A323-9816D29A26B8}"/>
              </a:ext>
            </a:extLst>
          </p:cNvPr>
          <p:cNvSpPr txBox="1"/>
          <p:nvPr/>
        </p:nvSpPr>
        <p:spPr>
          <a:xfrm>
            <a:off x="8564784" y="1913984"/>
            <a:ext cx="113940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action_fn</a:t>
            </a:r>
            <a:endParaRPr lang="nb-NO" dirty="0"/>
          </a:p>
        </p:txBody>
      </p: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78F07A86-4471-4DAC-B1AD-562C7911CCF7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6506106" y="2283316"/>
            <a:ext cx="2628381" cy="81693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tt pilkobling 54">
            <a:extLst>
              <a:ext uri="{FF2B5EF4-FFF2-40B4-BE49-F238E27FC236}">
                <a16:creationId xmlns:a16="http://schemas.microsoft.com/office/drawing/2014/main" id="{1EFB5A4C-5DF5-45FB-86FA-BEB130F1C487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6258386" y="1410677"/>
            <a:ext cx="2876101" cy="50330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tt pilkobling 57">
            <a:extLst>
              <a:ext uri="{FF2B5EF4-FFF2-40B4-BE49-F238E27FC236}">
                <a16:creationId xmlns:a16="http://schemas.microsoft.com/office/drawing/2014/main" id="{26FB2E11-C5F4-4DFE-827D-2D128C6D53AC}"/>
              </a:ext>
            </a:extLst>
          </p:cNvPr>
          <p:cNvCxnSpPr>
            <a:cxnSpLocks/>
            <a:stCxn id="50" idx="0"/>
            <a:endCxn id="15" idx="2"/>
          </p:cNvCxnSpPr>
          <p:nvPr/>
        </p:nvCxnSpPr>
        <p:spPr>
          <a:xfrm flipH="1" flipV="1">
            <a:off x="7329588" y="1406322"/>
            <a:ext cx="1804899" cy="50766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tt pilkobling 60">
            <a:extLst>
              <a:ext uri="{FF2B5EF4-FFF2-40B4-BE49-F238E27FC236}">
                <a16:creationId xmlns:a16="http://schemas.microsoft.com/office/drawing/2014/main" id="{75816FE3-BCC7-44D1-A45C-0B060D4DF1F3}"/>
              </a:ext>
            </a:extLst>
          </p:cNvPr>
          <p:cNvCxnSpPr>
            <a:cxnSpLocks/>
            <a:stCxn id="50" idx="0"/>
            <a:endCxn id="16" idx="2"/>
          </p:cNvCxnSpPr>
          <p:nvPr/>
        </p:nvCxnSpPr>
        <p:spPr>
          <a:xfrm flipV="1">
            <a:off x="9134487" y="1406322"/>
            <a:ext cx="387241" cy="50766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Sylinder 88">
            <a:extLst>
              <a:ext uri="{FF2B5EF4-FFF2-40B4-BE49-F238E27FC236}">
                <a16:creationId xmlns:a16="http://schemas.microsoft.com/office/drawing/2014/main" id="{D27E2D22-014D-4F54-95C5-92D96B589699}"/>
              </a:ext>
            </a:extLst>
          </p:cNvPr>
          <p:cNvSpPr txBox="1"/>
          <p:nvPr/>
        </p:nvSpPr>
        <p:spPr>
          <a:xfrm>
            <a:off x="8495918" y="2595066"/>
            <a:ext cx="728148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Oslo</a:t>
            </a:r>
            <a:endParaRPr lang="nb-NO" sz="1200" dirty="0"/>
          </a:p>
        </p:txBody>
      </p:sp>
      <p:sp>
        <p:nvSpPr>
          <p:cNvPr id="90" name="TekstSylinder 89">
            <a:extLst>
              <a:ext uri="{FF2B5EF4-FFF2-40B4-BE49-F238E27FC236}">
                <a16:creationId xmlns:a16="http://schemas.microsoft.com/office/drawing/2014/main" id="{5657B9C4-3417-47F8-9939-8B77CC62E8FF}"/>
              </a:ext>
            </a:extLst>
          </p:cNvPr>
          <p:cNvSpPr txBox="1"/>
          <p:nvPr/>
        </p:nvSpPr>
        <p:spPr>
          <a:xfrm>
            <a:off x="6716182" y="2606312"/>
            <a:ext cx="886653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Bergen</a:t>
            </a:r>
            <a:endParaRPr lang="nb-NO" sz="1200" dirty="0"/>
          </a:p>
        </p:txBody>
      </p:sp>
      <p:sp>
        <p:nvSpPr>
          <p:cNvPr id="93" name="TekstSylinder 92">
            <a:extLst>
              <a:ext uri="{FF2B5EF4-FFF2-40B4-BE49-F238E27FC236}">
                <a16:creationId xmlns:a16="http://schemas.microsoft.com/office/drawing/2014/main" id="{1C129C87-5A06-45CA-8920-01033BABB790}"/>
              </a:ext>
            </a:extLst>
          </p:cNvPr>
          <p:cNvSpPr txBox="1"/>
          <p:nvPr/>
        </p:nvSpPr>
        <p:spPr>
          <a:xfrm>
            <a:off x="3769246" y="1755055"/>
            <a:ext cx="761812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2021</a:t>
            </a:r>
            <a:endParaRPr lang="nb-NO" sz="1200" dirty="0"/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802B892C-08B9-48DD-A199-EA8B015E1F37}"/>
              </a:ext>
            </a:extLst>
          </p:cNvPr>
          <p:cNvSpPr txBox="1"/>
          <p:nvPr/>
        </p:nvSpPr>
        <p:spPr>
          <a:xfrm>
            <a:off x="5202060" y="2793489"/>
            <a:ext cx="126592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2021 data</a:t>
            </a:r>
          </a:p>
          <a:p>
            <a:r>
              <a:rPr lang="en-US" sz="1200" dirty="0"/>
              <a:t>all location codes</a:t>
            </a:r>
            <a:endParaRPr lang="nb-NO" sz="1200" dirty="0"/>
          </a:p>
        </p:txBody>
      </p:sp>
      <p:sp>
        <p:nvSpPr>
          <p:cNvPr id="104" name="TekstSylinder 103">
            <a:extLst>
              <a:ext uri="{FF2B5EF4-FFF2-40B4-BE49-F238E27FC236}">
                <a16:creationId xmlns:a16="http://schemas.microsoft.com/office/drawing/2014/main" id="{76259DA9-072B-47AB-AD2B-796540D93026}"/>
              </a:ext>
            </a:extLst>
          </p:cNvPr>
          <p:cNvSpPr txBox="1"/>
          <p:nvPr/>
        </p:nvSpPr>
        <p:spPr>
          <a:xfrm>
            <a:off x="3044726" y="4689220"/>
            <a:ext cx="8077202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Plan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b-NO" dirty="0"/>
          </a:p>
        </p:txBody>
      </p:sp>
      <p:sp>
        <p:nvSpPr>
          <p:cNvPr id="105" name="TekstSylinder 104">
            <a:extLst>
              <a:ext uri="{FF2B5EF4-FFF2-40B4-BE49-F238E27FC236}">
                <a16:creationId xmlns:a16="http://schemas.microsoft.com/office/drawing/2014/main" id="{5DCFE968-532F-4F3A-8FE7-4CBA904C5FFD}"/>
              </a:ext>
            </a:extLst>
          </p:cNvPr>
          <p:cNvSpPr txBox="1"/>
          <p:nvPr/>
        </p:nvSpPr>
        <p:spPr>
          <a:xfrm>
            <a:off x="8489128" y="4808314"/>
            <a:ext cx="1569660" cy="10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pPr algn="r"/>
            <a:r>
              <a:rPr lang="en-US" dirty="0"/>
              <a:t>Analysis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2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6" name="TekstSylinder 105">
            <a:extLst>
              <a:ext uri="{FF2B5EF4-FFF2-40B4-BE49-F238E27FC236}">
                <a16:creationId xmlns:a16="http://schemas.microsoft.com/office/drawing/2014/main" id="{93C58DF9-DBD8-4203-819A-5C3D760AF114}"/>
              </a:ext>
            </a:extLst>
          </p:cNvPr>
          <p:cNvSpPr txBox="1"/>
          <p:nvPr/>
        </p:nvSpPr>
        <p:spPr>
          <a:xfrm>
            <a:off x="3159514" y="5153626"/>
            <a:ext cx="178628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data_selector_fn</a:t>
            </a:r>
            <a:endParaRPr lang="nb-NO" dirty="0"/>
          </a:p>
        </p:txBody>
      </p:sp>
      <p:sp>
        <p:nvSpPr>
          <p:cNvPr id="107" name="TekstSylinder 106">
            <a:extLst>
              <a:ext uri="{FF2B5EF4-FFF2-40B4-BE49-F238E27FC236}">
                <a16:creationId xmlns:a16="http://schemas.microsoft.com/office/drawing/2014/main" id="{B525EDDC-3FA9-4FB6-8D4F-77B6F448A1C1}"/>
              </a:ext>
            </a:extLst>
          </p:cNvPr>
          <p:cNvSpPr txBox="1"/>
          <p:nvPr/>
        </p:nvSpPr>
        <p:spPr>
          <a:xfrm>
            <a:off x="5163937" y="5153626"/>
            <a:ext cx="1342169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(named list)</a:t>
            </a:r>
          </a:p>
          <a:p>
            <a:pPr algn="ctr"/>
            <a:endParaRPr lang="nb-NO" dirty="0"/>
          </a:p>
        </p:txBody>
      </p:sp>
      <p:sp>
        <p:nvSpPr>
          <p:cNvPr id="108" name="TekstSylinder 107">
            <a:extLst>
              <a:ext uri="{FF2B5EF4-FFF2-40B4-BE49-F238E27FC236}">
                <a16:creationId xmlns:a16="http://schemas.microsoft.com/office/drawing/2014/main" id="{A50FEBF8-534C-4135-9A55-C40E8A417D38}"/>
              </a:ext>
            </a:extLst>
          </p:cNvPr>
          <p:cNvSpPr txBox="1"/>
          <p:nvPr/>
        </p:nvSpPr>
        <p:spPr>
          <a:xfrm>
            <a:off x="6716182" y="4819215"/>
            <a:ext cx="1569660" cy="10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pPr algn="r"/>
            <a:r>
              <a:rPr lang="en-US" dirty="0"/>
              <a:t>Analysis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1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9" name="TekstSylinder 108">
            <a:extLst>
              <a:ext uri="{FF2B5EF4-FFF2-40B4-BE49-F238E27FC236}">
                <a16:creationId xmlns:a16="http://schemas.microsoft.com/office/drawing/2014/main" id="{6636D991-BDEE-4A37-8564-37AB3A0806A9}"/>
              </a:ext>
            </a:extLst>
          </p:cNvPr>
          <p:cNvSpPr txBox="1"/>
          <p:nvPr/>
        </p:nvSpPr>
        <p:spPr>
          <a:xfrm>
            <a:off x="6777862" y="4878929"/>
            <a:ext cx="113940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action_fn</a:t>
            </a:r>
            <a:endParaRPr lang="nb-NO" dirty="0"/>
          </a:p>
        </p:txBody>
      </p:sp>
      <p:sp>
        <p:nvSpPr>
          <p:cNvPr id="110" name="TekstSylinder 109">
            <a:extLst>
              <a:ext uri="{FF2B5EF4-FFF2-40B4-BE49-F238E27FC236}">
                <a16:creationId xmlns:a16="http://schemas.microsoft.com/office/drawing/2014/main" id="{75C89F9D-B1FC-40C4-9CE1-DCA5082BC5C6}"/>
              </a:ext>
            </a:extLst>
          </p:cNvPr>
          <p:cNvSpPr txBox="1"/>
          <p:nvPr/>
        </p:nvSpPr>
        <p:spPr>
          <a:xfrm>
            <a:off x="5163937" y="3997236"/>
            <a:ext cx="134216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 schemas</a:t>
            </a:r>
            <a:endParaRPr lang="nb-NO" dirty="0"/>
          </a:p>
        </p:txBody>
      </p:sp>
      <p:sp>
        <p:nvSpPr>
          <p:cNvPr id="111" name="TekstSylinder 110">
            <a:extLst>
              <a:ext uri="{FF2B5EF4-FFF2-40B4-BE49-F238E27FC236}">
                <a16:creationId xmlns:a16="http://schemas.microsoft.com/office/drawing/2014/main" id="{15324A71-3A34-4DE8-ABD9-8C837C9C8889}"/>
              </a:ext>
            </a:extLst>
          </p:cNvPr>
          <p:cNvSpPr txBox="1"/>
          <p:nvPr/>
        </p:nvSpPr>
        <p:spPr>
          <a:xfrm>
            <a:off x="6658503" y="3997236"/>
            <a:ext cx="134216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emails</a:t>
            </a:r>
            <a:endParaRPr lang="nb-NO" dirty="0"/>
          </a:p>
        </p:txBody>
      </p:sp>
      <p:sp>
        <p:nvSpPr>
          <p:cNvPr id="112" name="TekstSylinder 111">
            <a:extLst>
              <a:ext uri="{FF2B5EF4-FFF2-40B4-BE49-F238E27FC236}">
                <a16:creationId xmlns:a16="http://schemas.microsoft.com/office/drawing/2014/main" id="{7C013DAD-F24A-4AE8-89FD-B60CB7B4637B}"/>
              </a:ext>
            </a:extLst>
          </p:cNvPr>
          <p:cNvSpPr txBox="1"/>
          <p:nvPr/>
        </p:nvSpPr>
        <p:spPr>
          <a:xfrm>
            <a:off x="8153069" y="3997236"/>
            <a:ext cx="273731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graphs/excel files/reports</a:t>
            </a:r>
            <a:endParaRPr lang="nb-NO" dirty="0"/>
          </a:p>
        </p:txBody>
      </p:sp>
      <p:cxnSp>
        <p:nvCxnSpPr>
          <p:cNvPr id="113" name="Rett pilkobling 112">
            <a:extLst>
              <a:ext uri="{FF2B5EF4-FFF2-40B4-BE49-F238E27FC236}">
                <a16:creationId xmlns:a16="http://schemas.microsoft.com/office/drawing/2014/main" id="{2504C21C-E3CB-43B6-82AC-0F752C2545BE}"/>
              </a:ext>
            </a:extLst>
          </p:cNvPr>
          <p:cNvCxnSpPr>
            <a:cxnSpLocks/>
            <a:stCxn id="106" idx="3"/>
            <a:endCxn id="107" idx="1"/>
          </p:cNvCxnSpPr>
          <p:nvPr/>
        </p:nvCxnSpPr>
        <p:spPr>
          <a:xfrm>
            <a:off x="4945803" y="5338292"/>
            <a:ext cx="218134" cy="2769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Rett pilkobling 113">
            <a:extLst>
              <a:ext uri="{FF2B5EF4-FFF2-40B4-BE49-F238E27FC236}">
                <a16:creationId xmlns:a16="http://schemas.microsoft.com/office/drawing/2014/main" id="{B4728573-876B-4753-9E05-77CD9E7AF90A}"/>
              </a:ext>
            </a:extLst>
          </p:cNvPr>
          <p:cNvCxnSpPr>
            <a:cxnSpLocks/>
          </p:cNvCxnSpPr>
          <p:nvPr/>
        </p:nvCxnSpPr>
        <p:spPr>
          <a:xfrm flipV="1">
            <a:off x="7347565" y="4366568"/>
            <a:ext cx="1640905" cy="50800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ett pilkobling 114">
            <a:extLst>
              <a:ext uri="{FF2B5EF4-FFF2-40B4-BE49-F238E27FC236}">
                <a16:creationId xmlns:a16="http://schemas.microsoft.com/office/drawing/2014/main" id="{CE444634-3A58-4268-BDB6-AD29EC3FC3D2}"/>
              </a:ext>
            </a:extLst>
          </p:cNvPr>
          <p:cNvCxnSpPr>
            <a:cxnSpLocks/>
          </p:cNvCxnSpPr>
          <p:nvPr/>
        </p:nvCxnSpPr>
        <p:spPr>
          <a:xfrm flipV="1">
            <a:off x="6506106" y="5248261"/>
            <a:ext cx="832470" cy="81693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Rett pilkobling 115">
            <a:extLst>
              <a:ext uri="{FF2B5EF4-FFF2-40B4-BE49-F238E27FC236}">
                <a16:creationId xmlns:a16="http://schemas.microsoft.com/office/drawing/2014/main" id="{033EBBF7-92EC-4CCB-A29C-682C415836F8}"/>
              </a:ext>
            </a:extLst>
          </p:cNvPr>
          <p:cNvCxnSpPr>
            <a:cxnSpLocks/>
            <a:stCxn id="109" idx="0"/>
            <a:endCxn id="110" idx="2"/>
          </p:cNvCxnSpPr>
          <p:nvPr/>
        </p:nvCxnSpPr>
        <p:spPr>
          <a:xfrm flipH="1" flipV="1">
            <a:off x="5835022" y="4366568"/>
            <a:ext cx="1512543" cy="5123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Rett pilkobling 116">
            <a:extLst>
              <a:ext uri="{FF2B5EF4-FFF2-40B4-BE49-F238E27FC236}">
                <a16:creationId xmlns:a16="http://schemas.microsoft.com/office/drawing/2014/main" id="{121B94B9-31CE-4666-B2B8-7EAE5EEF033C}"/>
              </a:ext>
            </a:extLst>
          </p:cNvPr>
          <p:cNvCxnSpPr>
            <a:cxnSpLocks/>
            <a:stCxn id="109" idx="0"/>
            <a:endCxn id="111" idx="2"/>
          </p:cNvCxnSpPr>
          <p:nvPr/>
        </p:nvCxnSpPr>
        <p:spPr>
          <a:xfrm flipH="1" flipV="1">
            <a:off x="7329588" y="4366568"/>
            <a:ext cx="17977" cy="5123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kstSylinder 117">
            <a:extLst>
              <a:ext uri="{FF2B5EF4-FFF2-40B4-BE49-F238E27FC236}">
                <a16:creationId xmlns:a16="http://schemas.microsoft.com/office/drawing/2014/main" id="{CE3BF285-AEC2-44CF-9C3A-DD6F9677AD89}"/>
              </a:ext>
            </a:extLst>
          </p:cNvPr>
          <p:cNvSpPr txBox="1"/>
          <p:nvPr/>
        </p:nvSpPr>
        <p:spPr>
          <a:xfrm>
            <a:off x="8564784" y="4874230"/>
            <a:ext cx="113940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action_fn</a:t>
            </a:r>
            <a:endParaRPr lang="nb-NO" dirty="0"/>
          </a:p>
        </p:txBody>
      </p:sp>
      <p:cxnSp>
        <p:nvCxnSpPr>
          <p:cNvPr id="119" name="Rett pilkobling 118">
            <a:extLst>
              <a:ext uri="{FF2B5EF4-FFF2-40B4-BE49-F238E27FC236}">
                <a16:creationId xmlns:a16="http://schemas.microsoft.com/office/drawing/2014/main" id="{F2336546-757E-441D-94AE-4D8995341B21}"/>
              </a:ext>
            </a:extLst>
          </p:cNvPr>
          <p:cNvCxnSpPr>
            <a:cxnSpLocks/>
            <a:endCxn id="118" idx="2"/>
          </p:cNvCxnSpPr>
          <p:nvPr/>
        </p:nvCxnSpPr>
        <p:spPr>
          <a:xfrm flipV="1">
            <a:off x="6506106" y="5243562"/>
            <a:ext cx="2628381" cy="81693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Rett pilkobling 119">
            <a:extLst>
              <a:ext uri="{FF2B5EF4-FFF2-40B4-BE49-F238E27FC236}">
                <a16:creationId xmlns:a16="http://schemas.microsoft.com/office/drawing/2014/main" id="{C4D90747-1997-48A4-B835-3E0159B9EF6F}"/>
              </a:ext>
            </a:extLst>
          </p:cNvPr>
          <p:cNvCxnSpPr>
            <a:cxnSpLocks/>
            <a:stCxn id="118" idx="0"/>
          </p:cNvCxnSpPr>
          <p:nvPr/>
        </p:nvCxnSpPr>
        <p:spPr>
          <a:xfrm flipH="1" flipV="1">
            <a:off x="6258386" y="4370923"/>
            <a:ext cx="2876101" cy="50330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ett pilkobling 120">
            <a:extLst>
              <a:ext uri="{FF2B5EF4-FFF2-40B4-BE49-F238E27FC236}">
                <a16:creationId xmlns:a16="http://schemas.microsoft.com/office/drawing/2014/main" id="{84B1BF10-5A60-43DF-B7F0-98AF3C9146D6}"/>
              </a:ext>
            </a:extLst>
          </p:cNvPr>
          <p:cNvCxnSpPr>
            <a:cxnSpLocks/>
            <a:stCxn id="118" idx="0"/>
            <a:endCxn id="111" idx="2"/>
          </p:cNvCxnSpPr>
          <p:nvPr/>
        </p:nvCxnSpPr>
        <p:spPr>
          <a:xfrm flipH="1" flipV="1">
            <a:off x="7329588" y="4366568"/>
            <a:ext cx="1804899" cy="50766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tt pilkobling 121">
            <a:extLst>
              <a:ext uri="{FF2B5EF4-FFF2-40B4-BE49-F238E27FC236}">
                <a16:creationId xmlns:a16="http://schemas.microsoft.com/office/drawing/2014/main" id="{A4B63093-7E2D-42EA-AA17-582A34A6376D}"/>
              </a:ext>
            </a:extLst>
          </p:cNvPr>
          <p:cNvCxnSpPr>
            <a:cxnSpLocks/>
            <a:stCxn id="118" idx="0"/>
            <a:endCxn id="112" idx="2"/>
          </p:cNvCxnSpPr>
          <p:nvPr/>
        </p:nvCxnSpPr>
        <p:spPr>
          <a:xfrm flipV="1">
            <a:off x="9134487" y="4366568"/>
            <a:ext cx="387241" cy="50766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kstSylinder 122">
            <a:extLst>
              <a:ext uri="{FF2B5EF4-FFF2-40B4-BE49-F238E27FC236}">
                <a16:creationId xmlns:a16="http://schemas.microsoft.com/office/drawing/2014/main" id="{BAD70D66-61ED-4DCD-8253-7C0EA20E6E05}"/>
              </a:ext>
            </a:extLst>
          </p:cNvPr>
          <p:cNvSpPr txBox="1"/>
          <p:nvPr/>
        </p:nvSpPr>
        <p:spPr>
          <a:xfrm>
            <a:off x="8489128" y="5544011"/>
            <a:ext cx="728148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Oslo</a:t>
            </a:r>
            <a:endParaRPr lang="nb-NO" sz="1200" dirty="0"/>
          </a:p>
        </p:txBody>
      </p:sp>
      <p:sp>
        <p:nvSpPr>
          <p:cNvPr id="124" name="TekstSylinder 123">
            <a:extLst>
              <a:ext uri="{FF2B5EF4-FFF2-40B4-BE49-F238E27FC236}">
                <a16:creationId xmlns:a16="http://schemas.microsoft.com/office/drawing/2014/main" id="{C60AA9D2-21CC-42A0-86E6-E743E8BD10C3}"/>
              </a:ext>
            </a:extLst>
          </p:cNvPr>
          <p:cNvSpPr txBox="1"/>
          <p:nvPr/>
        </p:nvSpPr>
        <p:spPr>
          <a:xfrm>
            <a:off x="6716182" y="5566558"/>
            <a:ext cx="886653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Bergen</a:t>
            </a:r>
            <a:endParaRPr lang="nb-NO" sz="1200" dirty="0"/>
          </a:p>
        </p:txBody>
      </p:sp>
      <p:sp>
        <p:nvSpPr>
          <p:cNvPr id="125" name="TekstSylinder 124">
            <a:extLst>
              <a:ext uri="{FF2B5EF4-FFF2-40B4-BE49-F238E27FC236}">
                <a16:creationId xmlns:a16="http://schemas.microsoft.com/office/drawing/2014/main" id="{991D3B65-CAC9-4BDC-A6EC-AD69619070E1}"/>
              </a:ext>
            </a:extLst>
          </p:cNvPr>
          <p:cNvSpPr txBox="1"/>
          <p:nvPr/>
        </p:nvSpPr>
        <p:spPr>
          <a:xfrm>
            <a:off x="3769246" y="4715301"/>
            <a:ext cx="761812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2020</a:t>
            </a:r>
            <a:endParaRPr lang="nb-NO" sz="1200" dirty="0"/>
          </a:p>
        </p:txBody>
      </p:sp>
      <p:sp>
        <p:nvSpPr>
          <p:cNvPr id="126" name="TekstSylinder 125">
            <a:extLst>
              <a:ext uri="{FF2B5EF4-FFF2-40B4-BE49-F238E27FC236}">
                <a16:creationId xmlns:a16="http://schemas.microsoft.com/office/drawing/2014/main" id="{0D8829FD-999C-4112-9C95-BCBB5B469CFF}"/>
              </a:ext>
            </a:extLst>
          </p:cNvPr>
          <p:cNvSpPr txBox="1"/>
          <p:nvPr/>
        </p:nvSpPr>
        <p:spPr>
          <a:xfrm>
            <a:off x="5202060" y="5753735"/>
            <a:ext cx="126592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2020 data</a:t>
            </a:r>
          </a:p>
          <a:p>
            <a:r>
              <a:rPr lang="en-US" sz="1200" dirty="0"/>
              <a:t>all location codes</a:t>
            </a:r>
            <a:endParaRPr lang="nb-NO" sz="1200" dirty="0"/>
          </a:p>
        </p:txBody>
      </p:sp>
      <p:sp>
        <p:nvSpPr>
          <p:cNvPr id="154" name="TekstSylinder 153">
            <a:extLst>
              <a:ext uri="{FF2B5EF4-FFF2-40B4-BE49-F238E27FC236}">
                <a16:creationId xmlns:a16="http://schemas.microsoft.com/office/drawing/2014/main" id="{7F30DDFF-94F8-4CD8-AF53-B93FAF1AC370}"/>
              </a:ext>
            </a:extLst>
          </p:cNvPr>
          <p:cNvSpPr txBox="1"/>
          <p:nvPr/>
        </p:nvSpPr>
        <p:spPr>
          <a:xfrm>
            <a:off x="3285105" y="331845"/>
            <a:ext cx="616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What is a “task” in Sykdomspulsen Core?</a:t>
            </a:r>
            <a:endParaRPr lang="nb-NO" sz="2800" dirty="0"/>
          </a:p>
        </p:txBody>
      </p:sp>
      <p:sp>
        <p:nvSpPr>
          <p:cNvPr id="155" name="TekstSylinder 154">
            <a:extLst>
              <a:ext uri="{FF2B5EF4-FFF2-40B4-BE49-F238E27FC236}">
                <a16:creationId xmlns:a16="http://schemas.microsoft.com/office/drawing/2014/main" id="{DA816640-DC09-4B98-9D01-D8BCCED0D5AC}"/>
              </a:ext>
            </a:extLst>
          </p:cNvPr>
          <p:cNvSpPr txBox="1"/>
          <p:nvPr/>
        </p:nvSpPr>
        <p:spPr>
          <a:xfrm>
            <a:off x="494386" y="459409"/>
            <a:ext cx="2221016" cy="1169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/>
              <a:t>General task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Shows all possibilities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Only a subset of this image would generally be used in a single task</a:t>
            </a:r>
          </a:p>
        </p:txBody>
      </p:sp>
      <p:sp>
        <p:nvSpPr>
          <p:cNvPr id="156" name="TekstSylinder 155">
            <a:extLst>
              <a:ext uri="{FF2B5EF4-FFF2-40B4-BE49-F238E27FC236}">
                <a16:creationId xmlns:a16="http://schemas.microsoft.com/office/drawing/2014/main" id="{61A8B6CC-8233-4555-A028-C4E873A32E9C}"/>
              </a:ext>
            </a:extLst>
          </p:cNvPr>
          <p:cNvSpPr txBox="1"/>
          <p:nvPr/>
        </p:nvSpPr>
        <p:spPr>
          <a:xfrm>
            <a:off x="494386" y="4956695"/>
            <a:ext cx="1883744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sources</a:t>
            </a:r>
            <a:r>
              <a:rPr lang="nb-NO" dirty="0"/>
              <a:t>:</a:t>
            </a:r>
          </a:p>
          <a:p>
            <a:pPr marL="285750" indent="-285750">
              <a:buFontTx/>
              <a:buChar char="-"/>
            </a:pPr>
            <a:r>
              <a:rPr lang="nb-NO" dirty="0"/>
              <a:t>Files</a:t>
            </a:r>
          </a:p>
          <a:p>
            <a:pPr marL="285750" indent="-285750">
              <a:buFontTx/>
              <a:buChar char="-"/>
            </a:pPr>
            <a:r>
              <a:rPr lang="nb-NO" dirty="0"/>
              <a:t>APIs</a:t>
            </a:r>
          </a:p>
          <a:p>
            <a:pPr marL="285750" indent="-285750">
              <a:buFontTx/>
              <a:buChar char="-"/>
            </a:pPr>
            <a:r>
              <a:rPr lang="nb-NO" dirty="0"/>
              <a:t>db schemas</a:t>
            </a:r>
          </a:p>
        </p:txBody>
      </p:sp>
      <p:cxnSp>
        <p:nvCxnSpPr>
          <p:cNvPr id="157" name="Rett pilkobling 156">
            <a:extLst>
              <a:ext uri="{FF2B5EF4-FFF2-40B4-BE49-F238E27FC236}">
                <a16:creationId xmlns:a16="http://schemas.microsoft.com/office/drawing/2014/main" id="{7BE19D4A-F074-4CF6-8E32-ED0CFA49082D}"/>
              </a:ext>
            </a:extLst>
          </p:cNvPr>
          <p:cNvCxnSpPr>
            <a:stCxn id="156" idx="3"/>
          </p:cNvCxnSpPr>
          <p:nvPr/>
        </p:nvCxnSpPr>
        <p:spPr>
          <a:xfrm flipV="1">
            <a:off x="2378130" y="2378046"/>
            <a:ext cx="781384" cy="317881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Rett pilkobling 157">
            <a:extLst>
              <a:ext uri="{FF2B5EF4-FFF2-40B4-BE49-F238E27FC236}">
                <a16:creationId xmlns:a16="http://schemas.microsoft.com/office/drawing/2014/main" id="{B97FBD30-54B4-48D2-A97C-FCA06CD35EBC}"/>
              </a:ext>
            </a:extLst>
          </p:cNvPr>
          <p:cNvCxnSpPr>
            <a:cxnSpLocks/>
            <a:stCxn id="156" idx="3"/>
          </p:cNvCxnSpPr>
          <p:nvPr/>
        </p:nvCxnSpPr>
        <p:spPr>
          <a:xfrm flipV="1">
            <a:off x="2378130" y="5338292"/>
            <a:ext cx="781384" cy="21856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42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Sylinder 4">
            <a:extLst>
              <a:ext uri="{FF2B5EF4-FFF2-40B4-BE49-F238E27FC236}">
                <a16:creationId xmlns:a16="http://schemas.microsoft.com/office/drawing/2014/main" id="{A024E7C4-45E1-4E50-9361-09BBB3E86B71}"/>
              </a:ext>
            </a:extLst>
          </p:cNvPr>
          <p:cNvSpPr txBox="1"/>
          <p:nvPr/>
        </p:nvSpPr>
        <p:spPr>
          <a:xfrm>
            <a:off x="3044726" y="1728974"/>
            <a:ext cx="8077202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Plan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b-NO" dirty="0"/>
          </a:p>
        </p:txBody>
      </p:sp>
      <p:sp>
        <p:nvSpPr>
          <p:cNvPr id="103" name="TekstSylinder 102">
            <a:extLst>
              <a:ext uri="{FF2B5EF4-FFF2-40B4-BE49-F238E27FC236}">
                <a16:creationId xmlns:a16="http://schemas.microsoft.com/office/drawing/2014/main" id="{2879780E-2622-4D9E-AC82-03166FC8636F}"/>
              </a:ext>
            </a:extLst>
          </p:cNvPr>
          <p:cNvSpPr txBox="1"/>
          <p:nvPr/>
        </p:nvSpPr>
        <p:spPr>
          <a:xfrm>
            <a:off x="8489128" y="1848068"/>
            <a:ext cx="1569660" cy="10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pPr algn="r"/>
            <a:r>
              <a:rPr lang="en-US" dirty="0"/>
              <a:t>Analysis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2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7E5E9739-816C-42E6-99EA-9349159EF151}"/>
              </a:ext>
            </a:extLst>
          </p:cNvPr>
          <p:cNvSpPr txBox="1"/>
          <p:nvPr/>
        </p:nvSpPr>
        <p:spPr>
          <a:xfrm>
            <a:off x="3159514" y="2193380"/>
            <a:ext cx="178628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data_selector_fn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0D5C76ED-AF04-409D-B0E1-9F8060F9C74D}"/>
              </a:ext>
            </a:extLst>
          </p:cNvPr>
          <p:cNvSpPr txBox="1"/>
          <p:nvPr/>
        </p:nvSpPr>
        <p:spPr>
          <a:xfrm>
            <a:off x="5163937" y="2193380"/>
            <a:ext cx="1342169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(named list)</a:t>
            </a:r>
          </a:p>
          <a:p>
            <a:pPr algn="ctr"/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15926DEA-4D98-4B76-9BAB-1B36106F5039}"/>
              </a:ext>
            </a:extLst>
          </p:cNvPr>
          <p:cNvSpPr txBox="1"/>
          <p:nvPr/>
        </p:nvSpPr>
        <p:spPr>
          <a:xfrm>
            <a:off x="6716182" y="1858969"/>
            <a:ext cx="1569660" cy="10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pPr algn="r"/>
            <a:r>
              <a:rPr lang="en-US" dirty="0"/>
              <a:t>Analysis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1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8E4D2510-A90C-4249-AD2D-BC2881CDA339}"/>
              </a:ext>
            </a:extLst>
          </p:cNvPr>
          <p:cNvSpPr txBox="1"/>
          <p:nvPr/>
        </p:nvSpPr>
        <p:spPr>
          <a:xfrm>
            <a:off x="6777862" y="1918683"/>
            <a:ext cx="113940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action_fn</a:t>
            </a:r>
            <a:endParaRPr lang="nb-NO" dirty="0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12311550-A486-47BF-90C3-E816A0D868CB}"/>
              </a:ext>
            </a:extLst>
          </p:cNvPr>
          <p:cNvSpPr txBox="1"/>
          <p:nvPr/>
        </p:nvSpPr>
        <p:spPr>
          <a:xfrm>
            <a:off x="5163937" y="1036990"/>
            <a:ext cx="134216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 schemas</a:t>
            </a:r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47459568-CB47-4274-93DA-E84F1B8DA064}"/>
              </a:ext>
            </a:extLst>
          </p:cNvPr>
          <p:cNvSpPr txBox="1"/>
          <p:nvPr/>
        </p:nvSpPr>
        <p:spPr>
          <a:xfrm>
            <a:off x="6658503" y="1036990"/>
            <a:ext cx="134216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emails</a:t>
            </a:r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4FF54A6-E6AF-4F03-BF23-7D45F1547548}"/>
              </a:ext>
            </a:extLst>
          </p:cNvPr>
          <p:cNvSpPr txBox="1"/>
          <p:nvPr/>
        </p:nvSpPr>
        <p:spPr>
          <a:xfrm>
            <a:off x="8153069" y="1036990"/>
            <a:ext cx="273731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graphs/excel files/reports</a:t>
            </a:r>
            <a:endParaRPr lang="nb-NO" dirty="0"/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CBED05A4-8009-40B7-AC2F-92BC313E873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5803" y="2378046"/>
            <a:ext cx="218134" cy="2769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A08F061E-0079-4307-A900-08DB0D2E135D}"/>
              </a:ext>
            </a:extLst>
          </p:cNvPr>
          <p:cNvCxnSpPr>
            <a:cxnSpLocks/>
          </p:cNvCxnSpPr>
          <p:nvPr/>
        </p:nvCxnSpPr>
        <p:spPr>
          <a:xfrm flipV="1">
            <a:off x="7347565" y="1406322"/>
            <a:ext cx="1640905" cy="50800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9733836F-E754-461A-A94C-5981C083A1C8}"/>
              </a:ext>
            </a:extLst>
          </p:cNvPr>
          <p:cNvCxnSpPr>
            <a:cxnSpLocks/>
          </p:cNvCxnSpPr>
          <p:nvPr/>
        </p:nvCxnSpPr>
        <p:spPr>
          <a:xfrm flipV="1">
            <a:off x="6506106" y="2288015"/>
            <a:ext cx="832470" cy="81693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B99CE410-EC00-4B7E-BA0D-530976461992}"/>
              </a:ext>
            </a:extLst>
          </p:cNvPr>
          <p:cNvCxnSpPr>
            <a:cxnSpLocks/>
            <a:stCxn id="10" idx="0"/>
            <a:endCxn id="14" idx="2"/>
          </p:cNvCxnSpPr>
          <p:nvPr/>
        </p:nvCxnSpPr>
        <p:spPr>
          <a:xfrm flipH="1" flipV="1">
            <a:off x="5835022" y="1406322"/>
            <a:ext cx="1512543" cy="5123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tt pilkobling 35">
            <a:extLst>
              <a:ext uri="{FF2B5EF4-FFF2-40B4-BE49-F238E27FC236}">
                <a16:creationId xmlns:a16="http://schemas.microsoft.com/office/drawing/2014/main" id="{2C27B18F-10B4-4E75-8787-0EAA2A705661}"/>
              </a:ext>
            </a:extLst>
          </p:cNvPr>
          <p:cNvCxnSpPr>
            <a:cxnSpLocks/>
            <a:stCxn id="10" idx="0"/>
            <a:endCxn id="15" idx="2"/>
          </p:cNvCxnSpPr>
          <p:nvPr/>
        </p:nvCxnSpPr>
        <p:spPr>
          <a:xfrm flipH="1" flipV="1">
            <a:off x="7329588" y="1406322"/>
            <a:ext cx="17977" cy="5123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06C6017D-1145-466D-A323-9816D29A26B8}"/>
              </a:ext>
            </a:extLst>
          </p:cNvPr>
          <p:cNvSpPr txBox="1"/>
          <p:nvPr/>
        </p:nvSpPr>
        <p:spPr>
          <a:xfrm>
            <a:off x="8564784" y="1913984"/>
            <a:ext cx="113940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action_fn</a:t>
            </a:r>
            <a:endParaRPr lang="nb-NO" dirty="0"/>
          </a:p>
        </p:txBody>
      </p: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78F07A86-4471-4DAC-B1AD-562C7911CCF7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6506106" y="2283316"/>
            <a:ext cx="2628381" cy="81693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tt pilkobling 54">
            <a:extLst>
              <a:ext uri="{FF2B5EF4-FFF2-40B4-BE49-F238E27FC236}">
                <a16:creationId xmlns:a16="http://schemas.microsoft.com/office/drawing/2014/main" id="{1EFB5A4C-5DF5-45FB-86FA-BEB130F1C487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6258386" y="1410677"/>
            <a:ext cx="2876101" cy="50330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tt pilkobling 57">
            <a:extLst>
              <a:ext uri="{FF2B5EF4-FFF2-40B4-BE49-F238E27FC236}">
                <a16:creationId xmlns:a16="http://schemas.microsoft.com/office/drawing/2014/main" id="{26FB2E11-C5F4-4DFE-827D-2D128C6D53AC}"/>
              </a:ext>
            </a:extLst>
          </p:cNvPr>
          <p:cNvCxnSpPr>
            <a:cxnSpLocks/>
            <a:stCxn id="50" idx="0"/>
            <a:endCxn id="15" idx="2"/>
          </p:cNvCxnSpPr>
          <p:nvPr/>
        </p:nvCxnSpPr>
        <p:spPr>
          <a:xfrm flipH="1" flipV="1">
            <a:off x="7329588" y="1406322"/>
            <a:ext cx="1804899" cy="50766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tt pilkobling 60">
            <a:extLst>
              <a:ext uri="{FF2B5EF4-FFF2-40B4-BE49-F238E27FC236}">
                <a16:creationId xmlns:a16="http://schemas.microsoft.com/office/drawing/2014/main" id="{75816FE3-BCC7-44D1-A45C-0B060D4DF1F3}"/>
              </a:ext>
            </a:extLst>
          </p:cNvPr>
          <p:cNvCxnSpPr>
            <a:cxnSpLocks/>
            <a:stCxn id="50" idx="0"/>
            <a:endCxn id="16" idx="2"/>
          </p:cNvCxnSpPr>
          <p:nvPr/>
        </p:nvCxnSpPr>
        <p:spPr>
          <a:xfrm flipV="1">
            <a:off x="9134487" y="1406322"/>
            <a:ext cx="387241" cy="50766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Sylinder 88">
            <a:extLst>
              <a:ext uri="{FF2B5EF4-FFF2-40B4-BE49-F238E27FC236}">
                <a16:creationId xmlns:a16="http://schemas.microsoft.com/office/drawing/2014/main" id="{D27E2D22-014D-4F54-95C5-92D96B589699}"/>
              </a:ext>
            </a:extLst>
          </p:cNvPr>
          <p:cNvSpPr txBox="1"/>
          <p:nvPr/>
        </p:nvSpPr>
        <p:spPr>
          <a:xfrm>
            <a:off x="8495918" y="2595066"/>
            <a:ext cx="728148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Oslo</a:t>
            </a:r>
            <a:endParaRPr lang="nb-NO" sz="1200" dirty="0"/>
          </a:p>
        </p:txBody>
      </p:sp>
      <p:sp>
        <p:nvSpPr>
          <p:cNvPr id="104" name="TekstSylinder 103">
            <a:extLst>
              <a:ext uri="{FF2B5EF4-FFF2-40B4-BE49-F238E27FC236}">
                <a16:creationId xmlns:a16="http://schemas.microsoft.com/office/drawing/2014/main" id="{76259DA9-072B-47AB-AD2B-796540D93026}"/>
              </a:ext>
            </a:extLst>
          </p:cNvPr>
          <p:cNvSpPr txBox="1"/>
          <p:nvPr/>
        </p:nvSpPr>
        <p:spPr>
          <a:xfrm>
            <a:off x="3044726" y="4689220"/>
            <a:ext cx="8077202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Plan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b-NO" dirty="0"/>
          </a:p>
        </p:txBody>
      </p:sp>
      <p:sp>
        <p:nvSpPr>
          <p:cNvPr id="105" name="TekstSylinder 104">
            <a:extLst>
              <a:ext uri="{FF2B5EF4-FFF2-40B4-BE49-F238E27FC236}">
                <a16:creationId xmlns:a16="http://schemas.microsoft.com/office/drawing/2014/main" id="{5DCFE968-532F-4F3A-8FE7-4CBA904C5FFD}"/>
              </a:ext>
            </a:extLst>
          </p:cNvPr>
          <p:cNvSpPr txBox="1"/>
          <p:nvPr/>
        </p:nvSpPr>
        <p:spPr>
          <a:xfrm>
            <a:off x="8489128" y="4808314"/>
            <a:ext cx="1569660" cy="10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pPr algn="r"/>
            <a:r>
              <a:rPr lang="en-US" dirty="0"/>
              <a:t>Analysis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2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6" name="TekstSylinder 105">
            <a:extLst>
              <a:ext uri="{FF2B5EF4-FFF2-40B4-BE49-F238E27FC236}">
                <a16:creationId xmlns:a16="http://schemas.microsoft.com/office/drawing/2014/main" id="{93C58DF9-DBD8-4203-819A-5C3D760AF114}"/>
              </a:ext>
            </a:extLst>
          </p:cNvPr>
          <p:cNvSpPr txBox="1"/>
          <p:nvPr/>
        </p:nvSpPr>
        <p:spPr>
          <a:xfrm>
            <a:off x="3159514" y="5153626"/>
            <a:ext cx="178628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data_selector_fn</a:t>
            </a:r>
            <a:endParaRPr lang="nb-NO" dirty="0"/>
          </a:p>
        </p:txBody>
      </p:sp>
      <p:sp>
        <p:nvSpPr>
          <p:cNvPr id="107" name="TekstSylinder 106">
            <a:extLst>
              <a:ext uri="{FF2B5EF4-FFF2-40B4-BE49-F238E27FC236}">
                <a16:creationId xmlns:a16="http://schemas.microsoft.com/office/drawing/2014/main" id="{B525EDDC-3FA9-4FB6-8D4F-77B6F448A1C1}"/>
              </a:ext>
            </a:extLst>
          </p:cNvPr>
          <p:cNvSpPr txBox="1"/>
          <p:nvPr/>
        </p:nvSpPr>
        <p:spPr>
          <a:xfrm>
            <a:off x="5163937" y="5153626"/>
            <a:ext cx="1342169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(named list)</a:t>
            </a:r>
          </a:p>
          <a:p>
            <a:pPr algn="ctr"/>
            <a:endParaRPr lang="nb-NO" dirty="0"/>
          </a:p>
        </p:txBody>
      </p:sp>
      <p:sp>
        <p:nvSpPr>
          <p:cNvPr id="108" name="TekstSylinder 107">
            <a:extLst>
              <a:ext uri="{FF2B5EF4-FFF2-40B4-BE49-F238E27FC236}">
                <a16:creationId xmlns:a16="http://schemas.microsoft.com/office/drawing/2014/main" id="{A50FEBF8-534C-4135-9A55-C40E8A417D38}"/>
              </a:ext>
            </a:extLst>
          </p:cNvPr>
          <p:cNvSpPr txBox="1"/>
          <p:nvPr/>
        </p:nvSpPr>
        <p:spPr>
          <a:xfrm>
            <a:off x="6716182" y="4819215"/>
            <a:ext cx="1569660" cy="10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pPr algn="r"/>
            <a:r>
              <a:rPr lang="en-US" dirty="0"/>
              <a:t>Analysis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1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9" name="TekstSylinder 108">
            <a:extLst>
              <a:ext uri="{FF2B5EF4-FFF2-40B4-BE49-F238E27FC236}">
                <a16:creationId xmlns:a16="http://schemas.microsoft.com/office/drawing/2014/main" id="{6636D991-BDEE-4A37-8564-37AB3A0806A9}"/>
              </a:ext>
            </a:extLst>
          </p:cNvPr>
          <p:cNvSpPr txBox="1"/>
          <p:nvPr/>
        </p:nvSpPr>
        <p:spPr>
          <a:xfrm>
            <a:off x="6777862" y="4878929"/>
            <a:ext cx="113940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action_fn</a:t>
            </a:r>
            <a:endParaRPr lang="nb-NO" dirty="0"/>
          </a:p>
        </p:txBody>
      </p:sp>
      <p:sp>
        <p:nvSpPr>
          <p:cNvPr id="110" name="TekstSylinder 109">
            <a:extLst>
              <a:ext uri="{FF2B5EF4-FFF2-40B4-BE49-F238E27FC236}">
                <a16:creationId xmlns:a16="http://schemas.microsoft.com/office/drawing/2014/main" id="{75C89F9D-B1FC-40C4-9CE1-DCA5082BC5C6}"/>
              </a:ext>
            </a:extLst>
          </p:cNvPr>
          <p:cNvSpPr txBox="1"/>
          <p:nvPr/>
        </p:nvSpPr>
        <p:spPr>
          <a:xfrm>
            <a:off x="5163937" y="3997236"/>
            <a:ext cx="134216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 schemas</a:t>
            </a:r>
            <a:endParaRPr lang="nb-NO" dirty="0"/>
          </a:p>
        </p:txBody>
      </p:sp>
      <p:sp>
        <p:nvSpPr>
          <p:cNvPr id="111" name="TekstSylinder 110">
            <a:extLst>
              <a:ext uri="{FF2B5EF4-FFF2-40B4-BE49-F238E27FC236}">
                <a16:creationId xmlns:a16="http://schemas.microsoft.com/office/drawing/2014/main" id="{15324A71-3A34-4DE8-ABD9-8C837C9C8889}"/>
              </a:ext>
            </a:extLst>
          </p:cNvPr>
          <p:cNvSpPr txBox="1"/>
          <p:nvPr/>
        </p:nvSpPr>
        <p:spPr>
          <a:xfrm>
            <a:off x="6658503" y="3997236"/>
            <a:ext cx="134216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emails</a:t>
            </a:r>
            <a:endParaRPr lang="nb-NO" dirty="0"/>
          </a:p>
        </p:txBody>
      </p:sp>
      <p:sp>
        <p:nvSpPr>
          <p:cNvPr id="112" name="TekstSylinder 111">
            <a:extLst>
              <a:ext uri="{FF2B5EF4-FFF2-40B4-BE49-F238E27FC236}">
                <a16:creationId xmlns:a16="http://schemas.microsoft.com/office/drawing/2014/main" id="{7C013DAD-F24A-4AE8-89FD-B60CB7B4637B}"/>
              </a:ext>
            </a:extLst>
          </p:cNvPr>
          <p:cNvSpPr txBox="1"/>
          <p:nvPr/>
        </p:nvSpPr>
        <p:spPr>
          <a:xfrm>
            <a:off x="8153069" y="3997236"/>
            <a:ext cx="273731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graphs/excel files/reports</a:t>
            </a:r>
            <a:endParaRPr lang="nb-NO" dirty="0"/>
          </a:p>
        </p:txBody>
      </p:sp>
      <p:cxnSp>
        <p:nvCxnSpPr>
          <p:cNvPr id="113" name="Rett pilkobling 112">
            <a:extLst>
              <a:ext uri="{FF2B5EF4-FFF2-40B4-BE49-F238E27FC236}">
                <a16:creationId xmlns:a16="http://schemas.microsoft.com/office/drawing/2014/main" id="{2504C21C-E3CB-43B6-82AC-0F752C2545BE}"/>
              </a:ext>
            </a:extLst>
          </p:cNvPr>
          <p:cNvCxnSpPr>
            <a:cxnSpLocks/>
            <a:stCxn id="106" idx="3"/>
            <a:endCxn id="107" idx="1"/>
          </p:cNvCxnSpPr>
          <p:nvPr/>
        </p:nvCxnSpPr>
        <p:spPr>
          <a:xfrm>
            <a:off x="4945803" y="5338292"/>
            <a:ext cx="218134" cy="2769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Rett pilkobling 113">
            <a:extLst>
              <a:ext uri="{FF2B5EF4-FFF2-40B4-BE49-F238E27FC236}">
                <a16:creationId xmlns:a16="http://schemas.microsoft.com/office/drawing/2014/main" id="{B4728573-876B-4753-9E05-77CD9E7AF90A}"/>
              </a:ext>
            </a:extLst>
          </p:cNvPr>
          <p:cNvCxnSpPr>
            <a:cxnSpLocks/>
          </p:cNvCxnSpPr>
          <p:nvPr/>
        </p:nvCxnSpPr>
        <p:spPr>
          <a:xfrm flipV="1">
            <a:off x="7347565" y="4366568"/>
            <a:ext cx="1640905" cy="50800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ett pilkobling 114">
            <a:extLst>
              <a:ext uri="{FF2B5EF4-FFF2-40B4-BE49-F238E27FC236}">
                <a16:creationId xmlns:a16="http://schemas.microsoft.com/office/drawing/2014/main" id="{CE444634-3A58-4268-BDB6-AD29EC3FC3D2}"/>
              </a:ext>
            </a:extLst>
          </p:cNvPr>
          <p:cNvCxnSpPr>
            <a:cxnSpLocks/>
          </p:cNvCxnSpPr>
          <p:nvPr/>
        </p:nvCxnSpPr>
        <p:spPr>
          <a:xfrm flipV="1">
            <a:off x="6506106" y="5248261"/>
            <a:ext cx="832470" cy="81693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Rett pilkobling 115">
            <a:extLst>
              <a:ext uri="{FF2B5EF4-FFF2-40B4-BE49-F238E27FC236}">
                <a16:creationId xmlns:a16="http://schemas.microsoft.com/office/drawing/2014/main" id="{033EBBF7-92EC-4CCB-A29C-682C415836F8}"/>
              </a:ext>
            </a:extLst>
          </p:cNvPr>
          <p:cNvCxnSpPr>
            <a:cxnSpLocks/>
            <a:stCxn id="109" idx="0"/>
            <a:endCxn id="110" idx="2"/>
          </p:cNvCxnSpPr>
          <p:nvPr/>
        </p:nvCxnSpPr>
        <p:spPr>
          <a:xfrm flipH="1" flipV="1">
            <a:off x="5835022" y="4366568"/>
            <a:ext cx="1512543" cy="5123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Rett pilkobling 116">
            <a:extLst>
              <a:ext uri="{FF2B5EF4-FFF2-40B4-BE49-F238E27FC236}">
                <a16:creationId xmlns:a16="http://schemas.microsoft.com/office/drawing/2014/main" id="{121B94B9-31CE-4666-B2B8-7EAE5EEF033C}"/>
              </a:ext>
            </a:extLst>
          </p:cNvPr>
          <p:cNvCxnSpPr>
            <a:cxnSpLocks/>
            <a:stCxn id="109" idx="0"/>
            <a:endCxn id="111" idx="2"/>
          </p:cNvCxnSpPr>
          <p:nvPr/>
        </p:nvCxnSpPr>
        <p:spPr>
          <a:xfrm flipH="1" flipV="1">
            <a:off x="7329588" y="4366568"/>
            <a:ext cx="17977" cy="5123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kstSylinder 117">
            <a:extLst>
              <a:ext uri="{FF2B5EF4-FFF2-40B4-BE49-F238E27FC236}">
                <a16:creationId xmlns:a16="http://schemas.microsoft.com/office/drawing/2014/main" id="{CE3BF285-AEC2-44CF-9C3A-DD6F9677AD89}"/>
              </a:ext>
            </a:extLst>
          </p:cNvPr>
          <p:cNvSpPr txBox="1"/>
          <p:nvPr/>
        </p:nvSpPr>
        <p:spPr>
          <a:xfrm>
            <a:off x="8564784" y="4874230"/>
            <a:ext cx="113940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action_fn</a:t>
            </a:r>
            <a:endParaRPr lang="nb-NO" dirty="0"/>
          </a:p>
        </p:txBody>
      </p:sp>
      <p:cxnSp>
        <p:nvCxnSpPr>
          <p:cNvPr id="119" name="Rett pilkobling 118">
            <a:extLst>
              <a:ext uri="{FF2B5EF4-FFF2-40B4-BE49-F238E27FC236}">
                <a16:creationId xmlns:a16="http://schemas.microsoft.com/office/drawing/2014/main" id="{F2336546-757E-441D-94AE-4D8995341B21}"/>
              </a:ext>
            </a:extLst>
          </p:cNvPr>
          <p:cNvCxnSpPr>
            <a:cxnSpLocks/>
            <a:endCxn id="118" idx="2"/>
          </p:cNvCxnSpPr>
          <p:nvPr/>
        </p:nvCxnSpPr>
        <p:spPr>
          <a:xfrm flipV="1">
            <a:off x="6506106" y="5243562"/>
            <a:ext cx="2628381" cy="81693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Rett pilkobling 119">
            <a:extLst>
              <a:ext uri="{FF2B5EF4-FFF2-40B4-BE49-F238E27FC236}">
                <a16:creationId xmlns:a16="http://schemas.microsoft.com/office/drawing/2014/main" id="{C4D90747-1997-48A4-B835-3E0159B9EF6F}"/>
              </a:ext>
            </a:extLst>
          </p:cNvPr>
          <p:cNvCxnSpPr>
            <a:cxnSpLocks/>
            <a:stCxn id="118" idx="0"/>
          </p:cNvCxnSpPr>
          <p:nvPr/>
        </p:nvCxnSpPr>
        <p:spPr>
          <a:xfrm flipH="1" flipV="1">
            <a:off x="6258386" y="4370923"/>
            <a:ext cx="2876101" cy="50330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ett pilkobling 120">
            <a:extLst>
              <a:ext uri="{FF2B5EF4-FFF2-40B4-BE49-F238E27FC236}">
                <a16:creationId xmlns:a16="http://schemas.microsoft.com/office/drawing/2014/main" id="{84B1BF10-5A60-43DF-B7F0-98AF3C9146D6}"/>
              </a:ext>
            </a:extLst>
          </p:cNvPr>
          <p:cNvCxnSpPr>
            <a:cxnSpLocks/>
            <a:stCxn id="118" idx="0"/>
            <a:endCxn id="111" idx="2"/>
          </p:cNvCxnSpPr>
          <p:nvPr/>
        </p:nvCxnSpPr>
        <p:spPr>
          <a:xfrm flipH="1" flipV="1">
            <a:off x="7329588" y="4366568"/>
            <a:ext cx="1804899" cy="50766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tt pilkobling 121">
            <a:extLst>
              <a:ext uri="{FF2B5EF4-FFF2-40B4-BE49-F238E27FC236}">
                <a16:creationId xmlns:a16="http://schemas.microsoft.com/office/drawing/2014/main" id="{A4B63093-7E2D-42EA-AA17-582A34A6376D}"/>
              </a:ext>
            </a:extLst>
          </p:cNvPr>
          <p:cNvCxnSpPr>
            <a:cxnSpLocks/>
            <a:stCxn id="118" idx="0"/>
            <a:endCxn id="112" idx="2"/>
          </p:cNvCxnSpPr>
          <p:nvPr/>
        </p:nvCxnSpPr>
        <p:spPr>
          <a:xfrm flipV="1">
            <a:off x="9134487" y="4366568"/>
            <a:ext cx="387241" cy="50766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kstSylinder 122">
            <a:extLst>
              <a:ext uri="{FF2B5EF4-FFF2-40B4-BE49-F238E27FC236}">
                <a16:creationId xmlns:a16="http://schemas.microsoft.com/office/drawing/2014/main" id="{BAD70D66-61ED-4DCD-8253-7C0EA20E6E05}"/>
              </a:ext>
            </a:extLst>
          </p:cNvPr>
          <p:cNvSpPr txBox="1"/>
          <p:nvPr/>
        </p:nvSpPr>
        <p:spPr>
          <a:xfrm>
            <a:off x="8489128" y="5544011"/>
            <a:ext cx="728148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Oslo</a:t>
            </a:r>
            <a:endParaRPr lang="nb-NO" sz="1200" dirty="0"/>
          </a:p>
        </p:txBody>
      </p:sp>
      <p:sp>
        <p:nvSpPr>
          <p:cNvPr id="124" name="TekstSylinder 123">
            <a:extLst>
              <a:ext uri="{FF2B5EF4-FFF2-40B4-BE49-F238E27FC236}">
                <a16:creationId xmlns:a16="http://schemas.microsoft.com/office/drawing/2014/main" id="{C60AA9D2-21CC-42A0-86E6-E743E8BD10C3}"/>
              </a:ext>
            </a:extLst>
          </p:cNvPr>
          <p:cNvSpPr txBox="1"/>
          <p:nvPr/>
        </p:nvSpPr>
        <p:spPr>
          <a:xfrm>
            <a:off x="6716182" y="5566558"/>
            <a:ext cx="886653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Bergen</a:t>
            </a:r>
            <a:endParaRPr lang="nb-NO" sz="1200" dirty="0"/>
          </a:p>
        </p:txBody>
      </p:sp>
      <p:sp>
        <p:nvSpPr>
          <p:cNvPr id="125" name="TekstSylinder 124">
            <a:extLst>
              <a:ext uri="{FF2B5EF4-FFF2-40B4-BE49-F238E27FC236}">
                <a16:creationId xmlns:a16="http://schemas.microsoft.com/office/drawing/2014/main" id="{991D3B65-CAC9-4BDC-A6EC-AD69619070E1}"/>
              </a:ext>
            </a:extLst>
          </p:cNvPr>
          <p:cNvSpPr txBox="1"/>
          <p:nvPr/>
        </p:nvSpPr>
        <p:spPr>
          <a:xfrm>
            <a:off x="3769246" y="4715301"/>
            <a:ext cx="761812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2020</a:t>
            </a:r>
            <a:endParaRPr lang="nb-NO" sz="1200" dirty="0"/>
          </a:p>
        </p:txBody>
      </p:sp>
      <p:sp>
        <p:nvSpPr>
          <p:cNvPr id="126" name="TekstSylinder 125">
            <a:extLst>
              <a:ext uri="{FF2B5EF4-FFF2-40B4-BE49-F238E27FC236}">
                <a16:creationId xmlns:a16="http://schemas.microsoft.com/office/drawing/2014/main" id="{0D8829FD-999C-4112-9C95-BCBB5B469CFF}"/>
              </a:ext>
            </a:extLst>
          </p:cNvPr>
          <p:cNvSpPr txBox="1"/>
          <p:nvPr/>
        </p:nvSpPr>
        <p:spPr>
          <a:xfrm>
            <a:off x="5202060" y="5753735"/>
            <a:ext cx="126592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2020 data</a:t>
            </a:r>
          </a:p>
          <a:p>
            <a:r>
              <a:rPr lang="en-US" sz="1200" dirty="0"/>
              <a:t>all location codes</a:t>
            </a:r>
            <a:endParaRPr lang="nb-NO" sz="1200" dirty="0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9F15A7FE-72A7-4EE2-94D2-855338DE6CB4}"/>
              </a:ext>
            </a:extLst>
          </p:cNvPr>
          <p:cNvSpPr/>
          <p:nvPr/>
        </p:nvSpPr>
        <p:spPr>
          <a:xfrm>
            <a:off x="8347522" y="1768160"/>
            <a:ext cx="2774406" cy="14381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106031C1-926F-48B9-B6E0-FA1AB4C09529}"/>
              </a:ext>
            </a:extLst>
          </p:cNvPr>
          <p:cNvSpPr/>
          <p:nvPr/>
        </p:nvSpPr>
        <p:spPr>
          <a:xfrm>
            <a:off x="3047685" y="3779873"/>
            <a:ext cx="8163654" cy="26562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DC02C7BF-1C77-4463-87FF-9486CE9DFE11}"/>
              </a:ext>
            </a:extLst>
          </p:cNvPr>
          <p:cNvSpPr/>
          <p:nvPr/>
        </p:nvSpPr>
        <p:spPr>
          <a:xfrm>
            <a:off x="6626958" y="957582"/>
            <a:ext cx="4494970" cy="593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57" name="TekstSylinder 56">
            <a:extLst>
              <a:ext uri="{FF2B5EF4-FFF2-40B4-BE49-F238E27FC236}">
                <a16:creationId xmlns:a16="http://schemas.microsoft.com/office/drawing/2014/main" id="{A784C3B1-D7C4-45EA-8559-FB0FB6C092D1}"/>
              </a:ext>
            </a:extLst>
          </p:cNvPr>
          <p:cNvSpPr txBox="1"/>
          <p:nvPr/>
        </p:nvSpPr>
        <p:spPr>
          <a:xfrm>
            <a:off x="3285105" y="331845"/>
            <a:ext cx="616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What is a “task” in Sykdomspulsen Core?</a:t>
            </a:r>
            <a:endParaRPr lang="nb-NO" sz="2800" dirty="0"/>
          </a:p>
        </p:txBody>
      </p:sp>
      <p:sp>
        <p:nvSpPr>
          <p:cNvPr id="59" name="TekstSylinder 58">
            <a:extLst>
              <a:ext uri="{FF2B5EF4-FFF2-40B4-BE49-F238E27FC236}">
                <a16:creationId xmlns:a16="http://schemas.microsoft.com/office/drawing/2014/main" id="{F9D1CB3B-DCF4-4F3F-8CF5-B5E56340048E}"/>
              </a:ext>
            </a:extLst>
          </p:cNvPr>
          <p:cNvSpPr txBox="1"/>
          <p:nvPr/>
        </p:nvSpPr>
        <p:spPr>
          <a:xfrm>
            <a:off x="494386" y="459409"/>
            <a:ext cx="2221016" cy="18158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/>
              <a:t>“Import data” task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Imports data from files and APIs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Typically only has 1 plan and 1 analysis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Typically outputs the clean data to 1+ db schemas</a:t>
            </a:r>
          </a:p>
        </p:txBody>
      </p:sp>
      <p:sp>
        <p:nvSpPr>
          <p:cNvPr id="60" name="TekstSylinder 59">
            <a:extLst>
              <a:ext uri="{FF2B5EF4-FFF2-40B4-BE49-F238E27FC236}">
                <a16:creationId xmlns:a16="http://schemas.microsoft.com/office/drawing/2014/main" id="{A4C7088D-14EE-4D9C-BC3B-6F737E7A8883}"/>
              </a:ext>
            </a:extLst>
          </p:cNvPr>
          <p:cNvSpPr txBox="1"/>
          <p:nvPr/>
        </p:nvSpPr>
        <p:spPr>
          <a:xfrm>
            <a:off x="494386" y="4956695"/>
            <a:ext cx="1883744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sources</a:t>
            </a:r>
            <a:r>
              <a:rPr lang="nb-NO" dirty="0"/>
              <a:t>:</a:t>
            </a:r>
          </a:p>
          <a:p>
            <a:pPr marL="285750" indent="-285750">
              <a:buFontTx/>
              <a:buChar char="-"/>
            </a:pPr>
            <a:r>
              <a:rPr lang="nb-NO" dirty="0"/>
              <a:t>Files</a:t>
            </a:r>
          </a:p>
          <a:p>
            <a:pPr marL="285750" indent="-285750">
              <a:buFontTx/>
              <a:buChar char="-"/>
            </a:pPr>
            <a:r>
              <a:rPr lang="nb-NO" dirty="0"/>
              <a:t>APIs</a:t>
            </a:r>
          </a:p>
          <a:p>
            <a:pPr marL="285750" indent="-285750">
              <a:buFontTx/>
              <a:buChar char="-"/>
            </a:pPr>
            <a:r>
              <a:rPr lang="nb-NO" dirty="0"/>
              <a:t>db schemas</a:t>
            </a:r>
          </a:p>
        </p:txBody>
      </p:sp>
      <p:cxnSp>
        <p:nvCxnSpPr>
          <p:cNvPr id="62" name="Rett pilkobling 61">
            <a:extLst>
              <a:ext uri="{FF2B5EF4-FFF2-40B4-BE49-F238E27FC236}">
                <a16:creationId xmlns:a16="http://schemas.microsoft.com/office/drawing/2014/main" id="{BEB9AE8E-4C4F-46C7-8168-D1F62173273D}"/>
              </a:ext>
            </a:extLst>
          </p:cNvPr>
          <p:cNvCxnSpPr>
            <a:stCxn id="60" idx="3"/>
          </p:cNvCxnSpPr>
          <p:nvPr/>
        </p:nvCxnSpPr>
        <p:spPr>
          <a:xfrm flipV="1">
            <a:off x="2378130" y="2378046"/>
            <a:ext cx="781384" cy="317881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tt pilkobling 62">
            <a:extLst>
              <a:ext uri="{FF2B5EF4-FFF2-40B4-BE49-F238E27FC236}">
                <a16:creationId xmlns:a16="http://schemas.microsoft.com/office/drawing/2014/main" id="{8FCFBD4A-0306-4918-951E-ACED71CC8FB1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2378130" y="5338292"/>
            <a:ext cx="781384" cy="21856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ktangel 55">
            <a:extLst>
              <a:ext uri="{FF2B5EF4-FFF2-40B4-BE49-F238E27FC236}">
                <a16:creationId xmlns:a16="http://schemas.microsoft.com/office/drawing/2014/main" id="{DFA60A1B-A3E3-4B46-A376-D472FC563B70}"/>
              </a:ext>
            </a:extLst>
          </p:cNvPr>
          <p:cNvSpPr/>
          <p:nvPr/>
        </p:nvSpPr>
        <p:spPr>
          <a:xfrm>
            <a:off x="509993" y="5837798"/>
            <a:ext cx="1655673" cy="593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6199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Sylinder 4">
            <a:extLst>
              <a:ext uri="{FF2B5EF4-FFF2-40B4-BE49-F238E27FC236}">
                <a16:creationId xmlns:a16="http://schemas.microsoft.com/office/drawing/2014/main" id="{A024E7C4-45E1-4E50-9361-09BBB3E86B71}"/>
              </a:ext>
            </a:extLst>
          </p:cNvPr>
          <p:cNvSpPr txBox="1"/>
          <p:nvPr/>
        </p:nvSpPr>
        <p:spPr>
          <a:xfrm>
            <a:off x="3044726" y="1728974"/>
            <a:ext cx="8077202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Plan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b-NO" dirty="0"/>
          </a:p>
        </p:txBody>
      </p:sp>
      <p:sp>
        <p:nvSpPr>
          <p:cNvPr id="103" name="TekstSylinder 102">
            <a:extLst>
              <a:ext uri="{FF2B5EF4-FFF2-40B4-BE49-F238E27FC236}">
                <a16:creationId xmlns:a16="http://schemas.microsoft.com/office/drawing/2014/main" id="{2879780E-2622-4D9E-AC82-03166FC8636F}"/>
              </a:ext>
            </a:extLst>
          </p:cNvPr>
          <p:cNvSpPr txBox="1"/>
          <p:nvPr/>
        </p:nvSpPr>
        <p:spPr>
          <a:xfrm>
            <a:off x="8489128" y="1848068"/>
            <a:ext cx="1569660" cy="10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pPr algn="r"/>
            <a:r>
              <a:rPr lang="en-US" dirty="0"/>
              <a:t>Analysis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2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7E5E9739-816C-42E6-99EA-9349159EF151}"/>
              </a:ext>
            </a:extLst>
          </p:cNvPr>
          <p:cNvSpPr txBox="1"/>
          <p:nvPr/>
        </p:nvSpPr>
        <p:spPr>
          <a:xfrm>
            <a:off x="3159514" y="2193380"/>
            <a:ext cx="178628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data_selector_fn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0D5C76ED-AF04-409D-B0E1-9F8060F9C74D}"/>
              </a:ext>
            </a:extLst>
          </p:cNvPr>
          <p:cNvSpPr txBox="1"/>
          <p:nvPr/>
        </p:nvSpPr>
        <p:spPr>
          <a:xfrm>
            <a:off x="5163937" y="2193380"/>
            <a:ext cx="1342169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(named list)</a:t>
            </a:r>
          </a:p>
          <a:p>
            <a:pPr algn="ctr"/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15926DEA-4D98-4B76-9BAB-1B36106F5039}"/>
              </a:ext>
            </a:extLst>
          </p:cNvPr>
          <p:cNvSpPr txBox="1"/>
          <p:nvPr/>
        </p:nvSpPr>
        <p:spPr>
          <a:xfrm>
            <a:off x="6716182" y="1858969"/>
            <a:ext cx="1569660" cy="10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pPr algn="r"/>
            <a:r>
              <a:rPr lang="en-US" dirty="0"/>
              <a:t>Analysis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1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8E4D2510-A90C-4249-AD2D-BC2881CDA339}"/>
              </a:ext>
            </a:extLst>
          </p:cNvPr>
          <p:cNvSpPr txBox="1"/>
          <p:nvPr/>
        </p:nvSpPr>
        <p:spPr>
          <a:xfrm>
            <a:off x="6777862" y="1918683"/>
            <a:ext cx="113940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action_fn</a:t>
            </a:r>
            <a:endParaRPr lang="nb-NO" dirty="0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12311550-A486-47BF-90C3-E816A0D868CB}"/>
              </a:ext>
            </a:extLst>
          </p:cNvPr>
          <p:cNvSpPr txBox="1"/>
          <p:nvPr/>
        </p:nvSpPr>
        <p:spPr>
          <a:xfrm>
            <a:off x="5163937" y="1036990"/>
            <a:ext cx="134216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 schemas</a:t>
            </a:r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47459568-CB47-4274-93DA-E84F1B8DA064}"/>
              </a:ext>
            </a:extLst>
          </p:cNvPr>
          <p:cNvSpPr txBox="1"/>
          <p:nvPr/>
        </p:nvSpPr>
        <p:spPr>
          <a:xfrm>
            <a:off x="6658503" y="1036990"/>
            <a:ext cx="134216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emails</a:t>
            </a:r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4FF54A6-E6AF-4F03-BF23-7D45F1547548}"/>
              </a:ext>
            </a:extLst>
          </p:cNvPr>
          <p:cNvSpPr txBox="1"/>
          <p:nvPr/>
        </p:nvSpPr>
        <p:spPr>
          <a:xfrm>
            <a:off x="8153069" y="1036990"/>
            <a:ext cx="273731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graphs/excel files/reports</a:t>
            </a:r>
            <a:endParaRPr lang="nb-NO" dirty="0"/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CBED05A4-8009-40B7-AC2F-92BC313E873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5803" y="2378046"/>
            <a:ext cx="218134" cy="2769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A08F061E-0079-4307-A900-08DB0D2E135D}"/>
              </a:ext>
            </a:extLst>
          </p:cNvPr>
          <p:cNvCxnSpPr>
            <a:cxnSpLocks/>
          </p:cNvCxnSpPr>
          <p:nvPr/>
        </p:nvCxnSpPr>
        <p:spPr>
          <a:xfrm flipV="1">
            <a:off x="7347565" y="1406322"/>
            <a:ext cx="1640905" cy="50800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9733836F-E754-461A-A94C-5981C083A1C8}"/>
              </a:ext>
            </a:extLst>
          </p:cNvPr>
          <p:cNvCxnSpPr>
            <a:cxnSpLocks/>
          </p:cNvCxnSpPr>
          <p:nvPr/>
        </p:nvCxnSpPr>
        <p:spPr>
          <a:xfrm flipV="1">
            <a:off x="6506106" y="2288015"/>
            <a:ext cx="832470" cy="81693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B99CE410-EC00-4B7E-BA0D-530976461992}"/>
              </a:ext>
            </a:extLst>
          </p:cNvPr>
          <p:cNvCxnSpPr>
            <a:cxnSpLocks/>
            <a:stCxn id="10" idx="0"/>
            <a:endCxn id="14" idx="2"/>
          </p:cNvCxnSpPr>
          <p:nvPr/>
        </p:nvCxnSpPr>
        <p:spPr>
          <a:xfrm flipH="1" flipV="1">
            <a:off x="5835022" y="1406322"/>
            <a:ext cx="1512543" cy="5123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tt pilkobling 35">
            <a:extLst>
              <a:ext uri="{FF2B5EF4-FFF2-40B4-BE49-F238E27FC236}">
                <a16:creationId xmlns:a16="http://schemas.microsoft.com/office/drawing/2014/main" id="{2C27B18F-10B4-4E75-8787-0EAA2A705661}"/>
              </a:ext>
            </a:extLst>
          </p:cNvPr>
          <p:cNvCxnSpPr>
            <a:cxnSpLocks/>
            <a:stCxn id="10" idx="0"/>
            <a:endCxn id="15" idx="2"/>
          </p:cNvCxnSpPr>
          <p:nvPr/>
        </p:nvCxnSpPr>
        <p:spPr>
          <a:xfrm flipH="1" flipV="1">
            <a:off x="7329588" y="1406322"/>
            <a:ext cx="17977" cy="5123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06C6017D-1145-466D-A323-9816D29A26B8}"/>
              </a:ext>
            </a:extLst>
          </p:cNvPr>
          <p:cNvSpPr txBox="1"/>
          <p:nvPr/>
        </p:nvSpPr>
        <p:spPr>
          <a:xfrm>
            <a:off x="8564784" y="1913984"/>
            <a:ext cx="113940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action_fn</a:t>
            </a:r>
            <a:endParaRPr lang="nb-NO" dirty="0"/>
          </a:p>
        </p:txBody>
      </p: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78F07A86-4471-4DAC-B1AD-562C7911CCF7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6506106" y="2283316"/>
            <a:ext cx="2628381" cy="81693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tt pilkobling 54">
            <a:extLst>
              <a:ext uri="{FF2B5EF4-FFF2-40B4-BE49-F238E27FC236}">
                <a16:creationId xmlns:a16="http://schemas.microsoft.com/office/drawing/2014/main" id="{1EFB5A4C-5DF5-45FB-86FA-BEB130F1C487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6258386" y="1410677"/>
            <a:ext cx="2876101" cy="50330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tt pilkobling 57">
            <a:extLst>
              <a:ext uri="{FF2B5EF4-FFF2-40B4-BE49-F238E27FC236}">
                <a16:creationId xmlns:a16="http://schemas.microsoft.com/office/drawing/2014/main" id="{26FB2E11-C5F4-4DFE-827D-2D128C6D53AC}"/>
              </a:ext>
            </a:extLst>
          </p:cNvPr>
          <p:cNvCxnSpPr>
            <a:cxnSpLocks/>
            <a:stCxn id="50" idx="0"/>
            <a:endCxn id="15" idx="2"/>
          </p:cNvCxnSpPr>
          <p:nvPr/>
        </p:nvCxnSpPr>
        <p:spPr>
          <a:xfrm flipH="1" flipV="1">
            <a:off x="7329588" y="1406322"/>
            <a:ext cx="1804899" cy="50766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tt pilkobling 60">
            <a:extLst>
              <a:ext uri="{FF2B5EF4-FFF2-40B4-BE49-F238E27FC236}">
                <a16:creationId xmlns:a16="http://schemas.microsoft.com/office/drawing/2014/main" id="{75816FE3-BCC7-44D1-A45C-0B060D4DF1F3}"/>
              </a:ext>
            </a:extLst>
          </p:cNvPr>
          <p:cNvCxnSpPr>
            <a:cxnSpLocks/>
            <a:stCxn id="50" idx="0"/>
            <a:endCxn id="16" idx="2"/>
          </p:cNvCxnSpPr>
          <p:nvPr/>
        </p:nvCxnSpPr>
        <p:spPr>
          <a:xfrm flipV="1">
            <a:off x="9134487" y="1406322"/>
            <a:ext cx="387241" cy="50766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Sylinder 88">
            <a:extLst>
              <a:ext uri="{FF2B5EF4-FFF2-40B4-BE49-F238E27FC236}">
                <a16:creationId xmlns:a16="http://schemas.microsoft.com/office/drawing/2014/main" id="{D27E2D22-014D-4F54-95C5-92D96B589699}"/>
              </a:ext>
            </a:extLst>
          </p:cNvPr>
          <p:cNvSpPr txBox="1"/>
          <p:nvPr/>
        </p:nvSpPr>
        <p:spPr>
          <a:xfrm>
            <a:off x="8495918" y="2595066"/>
            <a:ext cx="728148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Oslo</a:t>
            </a:r>
            <a:endParaRPr lang="nb-NO" sz="1200" dirty="0"/>
          </a:p>
        </p:txBody>
      </p:sp>
      <p:sp>
        <p:nvSpPr>
          <p:cNvPr id="90" name="TekstSylinder 89">
            <a:extLst>
              <a:ext uri="{FF2B5EF4-FFF2-40B4-BE49-F238E27FC236}">
                <a16:creationId xmlns:a16="http://schemas.microsoft.com/office/drawing/2014/main" id="{5657B9C4-3417-47F8-9939-8B77CC62E8FF}"/>
              </a:ext>
            </a:extLst>
          </p:cNvPr>
          <p:cNvSpPr txBox="1"/>
          <p:nvPr/>
        </p:nvSpPr>
        <p:spPr>
          <a:xfrm>
            <a:off x="6716182" y="2606312"/>
            <a:ext cx="886653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Bergen</a:t>
            </a:r>
            <a:endParaRPr lang="nb-NO" sz="1200" dirty="0"/>
          </a:p>
        </p:txBody>
      </p:sp>
      <p:sp>
        <p:nvSpPr>
          <p:cNvPr id="93" name="TekstSylinder 92">
            <a:extLst>
              <a:ext uri="{FF2B5EF4-FFF2-40B4-BE49-F238E27FC236}">
                <a16:creationId xmlns:a16="http://schemas.microsoft.com/office/drawing/2014/main" id="{1C129C87-5A06-45CA-8920-01033BABB790}"/>
              </a:ext>
            </a:extLst>
          </p:cNvPr>
          <p:cNvSpPr txBox="1"/>
          <p:nvPr/>
        </p:nvSpPr>
        <p:spPr>
          <a:xfrm>
            <a:off x="3769246" y="1755055"/>
            <a:ext cx="761812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2021</a:t>
            </a:r>
            <a:endParaRPr lang="nb-NO" sz="1200" dirty="0"/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802B892C-08B9-48DD-A199-EA8B015E1F37}"/>
              </a:ext>
            </a:extLst>
          </p:cNvPr>
          <p:cNvSpPr txBox="1"/>
          <p:nvPr/>
        </p:nvSpPr>
        <p:spPr>
          <a:xfrm>
            <a:off x="5202060" y="2793489"/>
            <a:ext cx="126592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2021 data</a:t>
            </a:r>
          </a:p>
          <a:p>
            <a:r>
              <a:rPr lang="en-US" sz="1200" dirty="0"/>
              <a:t>all location codes</a:t>
            </a:r>
            <a:endParaRPr lang="nb-NO" sz="1200" dirty="0"/>
          </a:p>
        </p:txBody>
      </p:sp>
      <p:sp>
        <p:nvSpPr>
          <p:cNvPr id="104" name="TekstSylinder 103">
            <a:extLst>
              <a:ext uri="{FF2B5EF4-FFF2-40B4-BE49-F238E27FC236}">
                <a16:creationId xmlns:a16="http://schemas.microsoft.com/office/drawing/2014/main" id="{76259DA9-072B-47AB-AD2B-796540D93026}"/>
              </a:ext>
            </a:extLst>
          </p:cNvPr>
          <p:cNvSpPr txBox="1"/>
          <p:nvPr/>
        </p:nvSpPr>
        <p:spPr>
          <a:xfrm>
            <a:off x="3044726" y="4689220"/>
            <a:ext cx="8077202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Plan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b-NO" dirty="0"/>
          </a:p>
        </p:txBody>
      </p:sp>
      <p:sp>
        <p:nvSpPr>
          <p:cNvPr id="105" name="TekstSylinder 104">
            <a:extLst>
              <a:ext uri="{FF2B5EF4-FFF2-40B4-BE49-F238E27FC236}">
                <a16:creationId xmlns:a16="http://schemas.microsoft.com/office/drawing/2014/main" id="{5DCFE968-532F-4F3A-8FE7-4CBA904C5FFD}"/>
              </a:ext>
            </a:extLst>
          </p:cNvPr>
          <p:cNvSpPr txBox="1"/>
          <p:nvPr/>
        </p:nvSpPr>
        <p:spPr>
          <a:xfrm>
            <a:off x="8489128" y="4808314"/>
            <a:ext cx="1569660" cy="10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pPr algn="r"/>
            <a:r>
              <a:rPr lang="en-US" dirty="0"/>
              <a:t>Analysis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2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6" name="TekstSylinder 105">
            <a:extLst>
              <a:ext uri="{FF2B5EF4-FFF2-40B4-BE49-F238E27FC236}">
                <a16:creationId xmlns:a16="http://schemas.microsoft.com/office/drawing/2014/main" id="{93C58DF9-DBD8-4203-819A-5C3D760AF114}"/>
              </a:ext>
            </a:extLst>
          </p:cNvPr>
          <p:cNvSpPr txBox="1"/>
          <p:nvPr/>
        </p:nvSpPr>
        <p:spPr>
          <a:xfrm>
            <a:off x="3159514" y="5153626"/>
            <a:ext cx="178628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data_selector_fn</a:t>
            </a:r>
            <a:endParaRPr lang="nb-NO" dirty="0"/>
          </a:p>
        </p:txBody>
      </p:sp>
      <p:sp>
        <p:nvSpPr>
          <p:cNvPr id="107" name="TekstSylinder 106">
            <a:extLst>
              <a:ext uri="{FF2B5EF4-FFF2-40B4-BE49-F238E27FC236}">
                <a16:creationId xmlns:a16="http://schemas.microsoft.com/office/drawing/2014/main" id="{B525EDDC-3FA9-4FB6-8D4F-77B6F448A1C1}"/>
              </a:ext>
            </a:extLst>
          </p:cNvPr>
          <p:cNvSpPr txBox="1"/>
          <p:nvPr/>
        </p:nvSpPr>
        <p:spPr>
          <a:xfrm>
            <a:off x="5163937" y="5153626"/>
            <a:ext cx="1342169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(named list)</a:t>
            </a:r>
          </a:p>
          <a:p>
            <a:pPr algn="ctr"/>
            <a:endParaRPr lang="nb-NO" dirty="0"/>
          </a:p>
        </p:txBody>
      </p:sp>
      <p:sp>
        <p:nvSpPr>
          <p:cNvPr id="108" name="TekstSylinder 107">
            <a:extLst>
              <a:ext uri="{FF2B5EF4-FFF2-40B4-BE49-F238E27FC236}">
                <a16:creationId xmlns:a16="http://schemas.microsoft.com/office/drawing/2014/main" id="{A50FEBF8-534C-4135-9A55-C40E8A417D38}"/>
              </a:ext>
            </a:extLst>
          </p:cNvPr>
          <p:cNvSpPr txBox="1"/>
          <p:nvPr/>
        </p:nvSpPr>
        <p:spPr>
          <a:xfrm>
            <a:off x="6716182" y="4819215"/>
            <a:ext cx="1569660" cy="10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pPr algn="r"/>
            <a:r>
              <a:rPr lang="en-US" dirty="0"/>
              <a:t>Analysis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1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9" name="TekstSylinder 108">
            <a:extLst>
              <a:ext uri="{FF2B5EF4-FFF2-40B4-BE49-F238E27FC236}">
                <a16:creationId xmlns:a16="http://schemas.microsoft.com/office/drawing/2014/main" id="{6636D991-BDEE-4A37-8564-37AB3A0806A9}"/>
              </a:ext>
            </a:extLst>
          </p:cNvPr>
          <p:cNvSpPr txBox="1"/>
          <p:nvPr/>
        </p:nvSpPr>
        <p:spPr>
          <a:xfrm>
            <a:off x="6777862" y="4878929"/>
            <a:ext cx="113940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action_fn</a:t>
            </a:r>
            <a:endParaRPr lang="nb-NO" dirty="0"/>
          </a:p>
        </p:txBody>
      </p:sp>
      <p:sp>
        <p:nvSpPr>
          <p:cNvPr id="110" name="TekstSylinder 109">
            <a:extLst>
              <a:ext uri="{FF2B5EF4-FFF2-40B4-BE49-F238E27FC236}">
                <a16:creationId xmlns:a16="http://schemas.microsoft.com/office/drawing/2014/main" id="{75C89F9D-B1FC-40C4-9CE1-DCA5082BC5C6}"/>
              </a:ext>
            </a:extLst>
          </p:cNvPr>
          <p:cNvSpPr txBox="1"/>
          <p:nvPr/>
        </p:nvSpPr>
        <p:spPr>
          <a:xfrm>
            <a:off x="5163937" y="3997236"/>
            <a:ext cx="134216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 schemas</a:t>
            </a:r>
            <a:endParaRPr lang="nb-NO" dirty="0"/>
          </a:p>
        </p:txBody>
      </p:sp>
      <p:sp>
        <p:nvSpPr>
          <p:cNvPr id="111" name="TekstSylinder 110">
            <a:extLst>
              <a:ext uri="{FF2B5EF4-FFF2-40B4-BE49-F238E27FC236}">
                <a16:creationId xmlns:a16="http://schemas.microsoft.com/office/drawing/2014/main" id="{15324A71-3A34-4DE8-ABD9-8C837C9C8889}"/>
              </a:ext>
            </a:extLst>
          </p:cNvPr>
          <p:cNvSpPr txBox="1"/>
          <p:nvPr/>
        </p:nvSpPr>
        <p:spPr>
          <a:xfrm>
            <a:off x="6658503" y="3997236"/>
            <a:ext cx="134216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emails</a:t>
            </a:r>
            <a:endParaRPr lang="nb-NO" dirty="0"/>
          </a:p>
        </p:txBody>
      </p:sp>
      <p:sp>
        <p:nvSpPr>
          <p:cNvPr id="112" name="TekstSylinder 111">
            <a:extLst>
              <a:ext uri="{FF2B5EF4-FFF2-40B4-BE49-F238E27FC236}">
                <a16:creationId xmlns:a16="http://schemas.microsoft.com/office/drawing/2014/main" id="{7C013DAD-F24A-4AE8-89FD-B60CB7B4637B}"/>
              </a:ext>
            </a:extLst>
          </p:cNvPr>
          <p:cNvSpPr txBox="1"/>
          <p:nvPr/>
        </p:nvSpPr>
        <p:spPr>
          <a:xfrm>
            <a:off x="8153069" y="3997236"/>
            <a:ext cx="273731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graphs/excel files/reports</a:t>
            </a:r>
            <a:endParaRPr lang="nb-NO" dirty="0"/>
          </a:p>
        </p:txBody>
      </p:sp>
      <p:cxnSp>
        <p:nvCxnSpPr>
          <p:cNvPr id="113" name="Rett pilkobling 112">
            <a:extLst>
              <a:ext uri="{FF2B5EF4-FFF2-40B4-BE49-F238E27FC236}">
                <a16:creationId xmlns:a16="http://schemas.microsoft.com/office/drawing/2014/main" id="{2504C21C-E3CB-43B6-82AC-0F752C2545BE}"/>
              </a:ext>
            </a:extLst>
          </p:cNvPr>
          <p:cNvCxnSpPr>
            <a:cxnSpLocks/>
            <a:stCxn id="106" idx="3"/>
            <a:endCxn id="107" idx="1"/>
          </p:cNvCxnSpPr>
          <p:nvPr/>
        </p:nvCxnSpPr>
        <p:spPr>
          <a:xfrm>
            <a:off x="4945803" y="5338292"/>
            <a:ext cx="218134" cy="2769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Rett pilkobling 113">
            <a:extLst>
              <a:ext uri="{FF2B5EF4-FFF2-40B4-BE49-F238E27FC236}">
                <a16:creationId xmlns:a16="http://schemas.microsoft.com/office/drawing/2014/main" id="{B4728573-876B-4753-9E05-77CD9E7AF90A}"/>
              </a:ext>
            </a:extLst>
          </p:cNvPr>
          <p:cNvCxnSpPr>
            <a:cxnSpLocks/>
          </p:cNvCxnSpPr>
          <p:nvPr/>
        </p:nvCxnSpPr>
        <p:spPr>
          <a:xfrm flipV="1">
            <a:off x="7347565" y="4366568"/>
            <a:ext cx="1640905" cy="50800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ett pilkobling 114">
            <a:extLst>
              <a:ext uri="{FF2B5EF4-FFF2-40B4-BE49-F238E27FC236}">
                <a16:creationId xmlns:a16="http://schemas.microsoft.com/office/drawing/2014/main" id="{CE444634-3A58-4268-BDB6-AD29EC3FC3D2}"/>
              </a:ext>
            </a:extLst>
          </p:cNvPr>
          <p:cNvCxnSpPr>
            <a:cxnSpLocks/>
          </p:cNvCxnSpPr>
          <p:nvPr/>
        </p:nvCxnSpPr>
        <p:spPr>
          <a:xfrm flipV="1">
            <a:off x="6506106" y="5248261"/>
            <a:ext cx="832470" cy="81693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Rett pilkobling 115">
            <a:extLst>
              <a:ext uri="{FF2B5EF4-FFF2-40B4-BE49-F238E27FC236}">
                <a16:creationId xmlns:a16="http://schemas.microsoft.com/office/drawing/2014/main" id="{033EBBF7-92EC-4CCB-A29C-682C415836F8}"/>
              </a:ext>
            </a:extLst>
          </p:cNvPr>
          <p:cNvCxnSpPr>
            <a:cxnSpLocks/>
            <a:stCxn id="109" idx="0"/>
            <a:endCxn id="110" idx="2"/>
          </p:cNvCxnSpPr>
          <p:nvPr/>
        </p:nvCxnSpPr>
        <p:spPr>
          <a:xfrm flipH="1" flipV="1">
            <a:off x="5835022" y="4366568"/>
            <a:ext cx="1512543" cy="5123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Rett pilkobling 116">
            <a:extLst>
              <a:ext uri="{FF2B5EF4-FFF2-40B4-BE49-F238E27FC236}">
                <a16:creationId xmlns:a16="http://schemas.microsoft.com/office/drawing/2014/main" id="{121B94B9-31CE-4666-B2B8-7EAE5EEF033C}"/>
              </a:ext>
            </a:extLst>
          </p:cNvPr>
          <p:cNvCxnSpPr>
            <a:cxnSpLocks/>
            <a:stCxn id="109" idx="0"/>
            <a:endCxn id="111" idx="2"/>
          </p:cNvCxnSpPr>
          <p:nvPr/>
        </p:nvCxnSpPr>
        <p:spPr>
          <a:xfrm flipH="1" flipV="1">
            <a:off x="7329588" y="4366568"/>
            <a:ext cx="17977" cy="5123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kstSylinder 117">
            <a:extLst>
              <a:ext uri="{FF2B5EF4-FFF2-40B4-BE49-F238E27FC236}">
                <a16:creationId xmlns:a16="http://schemas.microsoft.com/office/drawing/2014/main" id="{CE3BF285-AEC2-44CF-9C3A-DD6F9677AD89}"/>
              </a:ext>
            </a:extLst>
          </p:cNvPr>
          <p:cNvSpPr txBox="1"/>
          <p:nvPr/>
        </p:nvSpPr>
        <p:spPr>
          <a:xfrm>
            <a:off x="8564784" y="4874230"/>
            <a:ext cx="113940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action_fn</a:t>
            </a:r>
            <a:endParaRPr lang="nb-NO" dirty="0"/>
          </a:p>
        </p:txBody>
      </p:sp>
      <p:cxnSp>
        <p:nvCxnSpPr>
          <p:cNvPr id="119" name="Rett pilkobling 118">
            <a:extLst>
              <a:ext uri="{FF2B5EF4-FFF2-40B4-BE49-F238E27FC236}">
                <a16:creationId xmlns:a16="http://schemas.microsoft.com/office/drawing/2014/main" id="{F2336546-757E-441D-94AE-4D8995341B21}"/>
              </a:ext>
            </a:extLst>
          </p:cNvPr>
          <p:cNvCxnSpPr>
            <a:cxnSpLocks/>
            <a:endCxn id="118" idx="2"/>
          </p:cNvCxnSpPr>
          <p:nvPr/>
        </p:nvCxnSpPr>
        <p:spPr>
          <a:xfrm flipV="1">
            <a:off x="6506106" y="5243562"/>
            <a:ext cx="2628381" cy="81693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Rett pilkobling 119">
            <a:extLst>
              <a:ext uri="{FF2B5EF4-FFF2-40B4-BE49-F238E27FC236}">
                <a16:creationId xmlns:a16="http://schemas.microsoft.com/office/drawing/2014/main" id="{C4D90747-1997-48A4-B835-3E0159B9EF6F}"/>
              </a:ext>
            </a:extLst>
          </p:cNvPr>
          <p:cNvCxnSpPr>
            <a:cxnSpLocks/>
            <a:stCxn id="118" idx="0"/>
          </p:cNvCxnSpPr>
          <p:nvPr/>
        </p:nvCxnSpPr>
        <p:spPr>
          <a:xfrm flipH="1" flipV="1">
            <a:off x="6258386" y="4370923"/>
            <a:ext cx="2876101" cy="50330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ett pilkobling 120">
            <a:extLst>
              <a:ext uri="{FF2B5EF4-FFF2-40B4-BE49-F238E27FC236}">
                <a16:creationId xmlns:a16="http://schemas.microsoft.com/office/drawing/2014/main" id="{84B1BF10-5A60-43DF-B7F0-98AF3C9146D6}"/>
              </a:ext>
            </a:extLst>
          </p:cNvPr>
          <p:cNvCxnSpPr>
            <a:cxnSpLocks/>
            <a:stCxn id="118" idx="0"/>
            <a:endCxn id="111" idx="2"/>
          </p:cNvCxnSpPr>
          <p:nvPr/>
        </p:nvCxnSpPr>
        <p:spPr>
          <a:xfrm flipH="1" flipV="1">
            <a:off x="7329588" y="4366568"/>
            <a:ext cx="1804899" cy="50766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tt pilkobling 121">
            <a:extLst>
              <a:ext uri="{FF2B5EF4-FFF2-40B4-BE49-F238E27FC236}">
                <a16:creationId xmlns:a16="http://schemas.microsoft.com/office/drawing/2014/main" id="{A4B63093-7E2D-42EA-AA17-582A34A6376D}"/>
              </a:ext>
            </a:extLst>
          </p:cNvPr>
          <p:cNvCxnSpPr>
            <a:cxnSpLocks/>
            <a:stCxn id="118" idx="0"/>
            <a:endCxn id="112" idx="2"/>
          </p:cNvCxnSpPr>
          <p:nvPr/>
        </p:nvCxnSpPr>
        <p:spPr>
          <a:xfrm flipV="1">
            <a:off x="9134487" y="4366568"/>
            <a:ext cx="387241" cy="50766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kstSylinder 122">
            <a:extLst>
              <a:ext uri="{FF2B5EF4-FFF2-40B4-BE49-F238E27FC236}">
                <a16:creationId xmlns:a16="http://schemas.microsoft.com/office/drawing/2014/main" id="{BAD70D66-61ED-4DCD-8253-7C0EA20E6E05}"/>
              </a:ext>
            </a:extLst>
          </p:cNvPr>
          <p:cNvSpPr txBox="1"/>
          <p:nvPr/>
        </p:nvSpPr>
        <p:spPr>
          <a:xfrm>
            <a:off x="8489128" y="5544011"/>
            <a:ext cx="728148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Oslo</a:t>
            </a:r>
            <a:endParaRPr lang="nb-NO" sz="1200" dirty="0"/>
          </a:p>
        </p:txBody>
      </p:sp>
      <p:sp>
        <p:nvSpPr>
          <p:cNvPr id="124" name="TekstSylinder 123">
            <a:extLst>
              <a:ext uri="{FF2B5EF4-FFF2-40B4-BE49-F238E27FC236}">
                <a16:creationId xmlns:a16="http://schemas.microsoft.com/office/drawing/2014/main" id="{C60AA9D2-21CC-42A0-86E6-E743E8BD10C3}"/>
              </a:ext>
            </a:extLst>
          </p:cNvPr>
          <p:cNvSpPr txBox="1"/>
          <p:nvPr/>
        </p:nvSpPr>
        <p:spPr>
          <a:xfrm>
            <a:off x="6716182" y="5566558"/>
            <a:ext cx="886653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Bergen</a:t>
            </a:r>
            <a:endParaRPr lang="nb-NO" sz="1200" dirty="0"/>
          </a:p>
        </p:txBody>
      </p:sp>
      <p:sp>
        <p:nvSpPr>
          <p:cNvPr id="125" name="TekstSylinder 124">
            <a:extLst>
              <a:ext uri="{FF2B5EF4-FFF2-40B4-BE49-F238E27FC236}">
                <a16:creationId xmlns:a16="http://schemas.microsoft.com/office/drawing/2014/main" id="{991D3B65-CAC9-4BDC-A6EC-AD69619070E1}"/>
              </a:ext>
            </a:extLst>
          </p:cNvPr>
          <p:cNvSpPr txBox="1"/>
          <p:nvPr/>
        </p:nvSpPr>
        <p:spPr>
          <a:xfrm>
            <a:off x="3769246" y="4715301"/>
            <a:ext cx="761812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2020</a:t>
            </a:r>
            <a:endParaRPr lang="nb-NO" sz="1200" dirty="0"/>
          </a:p>
        </p:txBody>
      </p:sp>
      <p:sp>
        <p:nvSpPr>
          <p:cNvPr id="126" name="TekstSylinder 125">
            <a:extLst>
              <a:ext uri="{FF2B5EF4-FFF2-40B4-BE49-F238E27FC236}">
                <a16:creationId xmlns:a16="http://schemas.microsoft.com/office/drawing/2014/main" id="{0D8829FD-999C-4112-9C95-BCBB5B469CFF}"/>
              </a:ext>
            </a:extLst>
          </p:cNvPr>
          <p:cNvSpPr txBox="1"/>
          <p:nvPr/>
        </p:nvSpPr>
        <p:spPr>
          <a:xfrm>
            <a:off x="5202060" y="5753735"/>
            <a:ext cx="126592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2020 data</a:t>
            </a:r>
          </a:p>
          <a:p>
            <a:r>
              <a:rPr lang="en-US" sz="1200" dirty="0"/>
              <a:t>all location codes</a:t>
            </a:r>
            <a:endParaRPr lang="nb-NO" sz="1200" dirty="0"/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C7715C00-13AD-4EA5-BFAF-DE80C67B9817}"/>
              </a:ext>
            </a:extLst>
          </p:cNvPr>
          <p:cNvSpPr/>
          <p:nvPr/>
        </p:nvSpPr>
        <p:spPr>
          <a:xfrm>
            <a:off x="6591293" y="973909"/>
            <a:ext cx="4399177" cy="5421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3939779F-3A6B-4294-92E5-0CB01A0C866A}"/>
              </a:ext>
            </a:extLst>
          </p:cNvPr>
          <p:cNvSpPr/>
          <p:nvPr/>
        </p:nvSpPr>
        <p:spPr>
          <a:xfrm>
            <a:off x="6653613" y="3936333"/>
            <a:ext cx="4399177" cy="5421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56" name="TekstSylinder 55">
            <a:extLst>
              <a:ext uri="{FF2B5EF4-FFF2-40B4-BE49-F238E27FC236}">
                <a16:creationId xmlns:a16="http://schemas.microsoft.com/office/drawing/2014/main" id="{84C2F1B3-8FFF-4E01-9608-7507C39B7004}"/>
              </a:ext>
            </a:extLst>
          </p:cNvPr>
          <p:cNvSpPr txBox="1"/>
          <p:nvPr/>
        </p:nvSpPr>
        <p:spPr>
          <a:xfrm>
            <a:off x="3285105" y="331845"/>
            <a:ext cx="616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What is a “task” in Sykdomspulsen Core?</a:t>
            </a:r>
            <a:endParaRPr lang="nb-NO" sz="2800" dirty="0"/>
          </a:p>
        </p:txBody>
      </p:sp>
      <p:sp>
        <p:nvSpPr>
          <p:cNvPr id="57" name="TekstSylinder 56">
            <a:extLst>
              <a:ext uri="{FF2B5EF4-FFF2-40B4-BE49-F238E27FC236}">
                <a16:creationId xmlns:a16="http://schemas.microsoft.com/office/drawing/2014/main" id="{CD378DB9-E76B-4663-A66A-8A17C726E7B2}"/>
              </a:ext>
            </a:extLst>
          </p:cNvPr>
          <p:cNvSpPr txBox="1"/>
          <p:nvPr/>
        </p:nvSpPr>
        <p:spPr>
          <a:xfrm>
            <a:off x="494386" y="459409"/>
            <a:ext cx="2221016" cy="2893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/>
              <a:t>“Analysis” task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Reads clean data from db schemas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Typically has multiple plans (if dataset is large), or multiple analyses, or both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Try to avoid using loops inside action_fn. It is preferable to “define the loop” in terms of plans and analyses</a:t>
            </a:r>
          </a:p>
          <a:p>
            <a:pPr marL="285750" indent="-285750">
              <a:buFontTx/>
              <a:buChar char="-"/>
            </a:pPr>
            <a:endParaRPr lang="nb-NO" sz="1400" dirty="0"/>
          </a:p>
        </p:txBody>
      </p:sp>
      <p:sp>
        <p:nvSpPr>
          <p:cNvPr id="59" name="TekstSylinder 58">
            <a:extLst>
              <a:ext uri="{FF2B5EF4-FFF2-40B4-BE49-F238E27FC236}">
                <a16:creationId xmlns:a16="http://schemas.microsoft.com/office/drawing/2014/main" id="{3F5E4C43-E19B-4F9D-9BC9-139CB4B96F3F}"/>
              </a:ext>
            </a:extLst>
          </p:cNvPr>
          <p:cNvSpPr txBox="1"/>
          <p:nvPr/>
        </p:nvSpPr>
        <p:spPr>
          <a:xfrm>
            <a:off x="494386" y="4956695"/>
            <a:ext cx="1883744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sources</a:t>
            </a:r>
            <a:r>
              <a:rPr lang="nb-NO" dirty="0"/>
              <a:t>:</a:t>
            </a:r>
          </a:p>
          <a:p>
            <a:pPr marL="285750" indent="-285750">
              <a:buFontTx/>
              <a:buChar char="-"/>
            </a:pPr>
            <a:r>
              <a:rPr lang="nb-NO" dirty="0"/>
              <a:t>Files</a:t>
            </a:r>
          </a:p>
          <a:p>
            <a:pPr marL="285750" indent="-285750">
              <a:buFontTx/>
              <a:buChar char="-"/>
            </a:pPr>
            <a:r>
              <a:rPr lang="nb-NO" dirty="0"/>
              <a:t>APIs</a:t>
            </a:r>
          </a:p>
          <a:p>
            <a:pPr marL="285750" indent="-285750">
              <a:buFontTx/>
              <a:buChar char="-"/>
            </a:pPr>
            <a:r>
              <a:rPr lang="nb-NO" dirty="0"/>
              <a:t>db schemas</a:t>
            </a:r>
          </a:p>
        </p:txBody>
      </p:sp>
      <p:cxnSp>
        <p:nvCxnSpPr>
          <p:cNvPr id="60" name="Rett pilkobling 59">
            <a:extLst>
              <a:ext uri="{FF2B5EF4-FFF2-40B4-BE49-F238E27FC236}">
                <a16:creationId xmlns:a16="http://schemas.microsoft.com/office/drawing/2014/main" id="{5060903B-0D4F-4886-99D9-B6B5F0B4EFB2}"/>
              </a:ext>
            </a:extLst>
          </p:cNvPr>
          <p:cNvCxnSpPr>
            <a:stCxn id="59" idx="3"/>
          </p:cNvCxnSpPr>
          <p:nvPr/>
        </p:nvCxnSpPr>
        <p:spPr>
          <a:xfrm flipV="1">
            <a:off x="2378130" y="2378046"/>
            <a:ext cx="781384" cy="317881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tt pilkobling 61">
            <a:extLst>
              <a:ext uri="{FF2B5EF4-FFF2-40B4-BE49-F238E27FC236}">
                <a16:creationId xmlns:a16="http://schemas.microsoft.com/office/drawing/2014/main" id="{1EA12EDD-B982-48AB-B90A-C05B9C5BD67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2378130" y="5338292"/>
            <a:ext cx="781384" cy="21856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ktangel 62">
            <a:extLst>
              <a:ext uri="{FF2B5EF4-FFF2-40B4-BE49-F238E27FC236}">
                <a16:creationId xmlns:a16="http://schemas.microsoft.com/office/drawing/2014/main" id="{D6862351-84AB-452A-BFBE-D1CB0EDEF296}"/>
              </a:ext>
            </a:extLst>
          </p:cNvPr>
          <p:cNvSpPr/>
          <p:nvPr/>
        </p:nvSpPr>
        <p:spPr>
          <a:xfrm>
            <a:off x="494386" y="5285772"/>
            <a:ext cx="1655673" cy="5421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19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kstSylinder 61">
            <a:extLst>
              <a:ext uri="{FF2B5EF4-FFF2-40B4-BE49-F238E27FC236}">
                <a16:creationId xmlns:a16="http://schemas.microsoft.com/office/drawing/2014/main" id="{A3334513-24CE-4951-9A18-4EDC4F2590EF}"/>
              </a:ext>
            </a:extLst>
          </p:cNvPr>
          <p:cNvSpPr txBox="1"/>
          <p:nvPr/>
        </p:nvSpPr>
        <p:spPr>
          <a:xfrm>
            <a:off x="494386" y="459409"/>
            <a:ext cx="2221016" cy="3970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/>
              <a:t>“Export multiple sets of results” task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Typical when one graph/excel file is produced per location/year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Reads clean data/results from db schemas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Typically has multiple plans (if dataset is large), or multiple analyses, or both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Try to avoid using loops inside action_fn. It is preferable to “define” the loop in terms of plans and analyses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31358F4C-A544-4AF0-AABB-4A06D8E3348B}"/>
              </a:ext>
            </a:extLst>
          </p:cNvPr>
          <p:cNvSpPr txBox="1"/>
          <p:nvPr/>
        </p:nvSpPr>
        <p:spPr>
          <a:xfrm>
            <a:off x="494386" y="4956695"/>
            <a:ext cx="1883744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sources</a:t>
            </a:r>
            <a:r>
              <a:rPr lang="nb-NO" dirty="0"/>
              <a:t>:</a:t>
            </a:r>
          </a:p>
          <a:p>
            <a:pPr marL="285750" indent="-285750">
              <a:buFontTx/>
              <a:buChar char="-"/>
            </a:pPr>
            <a:r>
              <a:rPr lang="nb-NO" dirty="0"/>
              <a:t>Files</a:t>
            </a:r>
          </a:p>
          <a:p>
            <a:pPr marL="285750" indent="-285750">
              <a:buFontTx/>
              <a:buChar char="-"/>
            </a:pPr>
            <a:r>
              <a:rPr lang="nb-NO" dirty="0"/>
              <a:t>APIs</a:t>
            </a:r>
          </a:p>
          <a:p>
            <a:pPr marL="285750" indent="-285750">
              <a:buFontTx/>
              <a:buChar char="-"/>
            </a:pPr>
            <a:r>
              <a:rPr lang="nb-NO" dirty="0"/>
              <a:t>db schemas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A024E7C4-45E1-4E50-9361-09BBB3E86B71}"/>
              </a:ext>
            </a:extLst>
          </p:cNvPr>
          <p:cNvSpPr txBox="1"/>
          <p:nvPr/>
        </p:nvSpPr>
        <p:spPr>
          <a:xfrm>
            <a:off x="3044726" y="1728974"/>
            <a:ext cx="8077202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Plan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b-NO" dirty="0"/>
          </a:p>
        </p:txBody>
      </p:sp>
      <p:sp>
        <p:nvSpPr>
          <p:cNvPr id="103" name="TekstSylinder 102">
            <a:extLst>
              <a:ext uri="{FF2B5EF4-FFF2-40B4-BE49-F238E27FC236}">
                <a16:creationId xmlns:a16="http://schemas.microsoft.com/office/drawing/2014/main" id="{2879780E-2622-4D9E-AC82-03166FC8636F}"/>
              </a:ext>
            </a:extLst>
          </p:cNvPr>
          <p:cNvSpPr txBox="1"/>
          <p:nvPr/>
        </p:nvSpPr>
        <p:spPr>
          <a:xfrm>
            <a:off x="8489128" y="1848068"/>
            <a:ext cx="1569660" cy="10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pPr algn="r"/>
            <a:r>
              <a:rPr lang="en-US" dirty="0"/>
              <a:t>Analysis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2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7E5E9739-816C-42E6-99EA-9349159EF151}"/>
              </a:ext>
            </a:extLst>
          </p:cNvPr>
          <p:cNvSpPr txBox="1"/>
          <p:nvPr/>
        </p:nvSpPr>
        <p:spPr>
          <a:xfrm>
            <a:off x="3159514" y="2193380"/>
            <a:ext cx="178628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data_selector_fn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0D5C76ED-AF04-409D-B0E1-9F8060F9C74D}"/>
              </a:ext>
            </a:extLst>
          </p:cNvPr>
          <p:cNvSpPr txBox="1"/>
          <p:nvPr/>
        </p:nvSpPr>
        <p:spPr>
          <a:xfrm>
            <a:off x="5163937" y="2193380"/>
            <a:ext cx="1342169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(named list)</a:t>
            </a:r>
          </a:p>
          <a:p>
            <a:pPr algn="ctr"/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15926DEA-4D98-4B76-9BAB-1B36106F5039}"/>
              </a:ext>
            </a:extLst>
          </p:cNvPr>
          <p:cNvSpPr txBox="1"/>
          <p:nvPr/>
        </p:nvSpPr>
        <p:spPr>
          <a:xfrm>
            <a:off x="6716182" y="1858969"/>
            <a:ext cx="1569660" cy="10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pPr algn="r"/>
            <a:r>
              <a:rPr lang="en-US" dirty="0"/>
              <a:t>Analysis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1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8E4D2510-A90C-4249-AD2D-BC2881CDA339}"/>
              </a:ext>
            </a:extLst>
          </p:cNvPr>
          <p:cNvSpPr txBox="1"/>
          <p:nvPr/>
        </p:nvSpPr>
        <p:spPr>
          <a:xfrm>
            <a:off x="6777862" y="1918683"/>
            <a:ext cx="113940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action_fn</a:t>
            </a:r>
            <a:endParaRPr lang="nb-NO" dirty="0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12311550-A486-47BF-90C3-E816A0D868CB}"/>
              </a:ext>
            </a:extLst>
          </p:cNvPr>
          <p:cNvSpPr txBox="1"/>
          <p:nvPr/>
        </p:nvSpPr>
        <p:spPr>
          <a:xfrm>
            <a:off x="5163937" y="1036990"/>
            <a:ext cx="134216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 schemas</a:t>
            </a:r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47459568-CB47-4274-93DA-E84F1B8DA064}"/>
              </a:ext>
            </a:extLst>
          </p:cNvPr>
          <p:cNvSpPr txBox="1"/>
          <p:nvPr/>
        </p:nvSpPr>
        <p:spPr>
          <a:xfrm>
            <a:off x="6658503" y="1036990"/>
            <a:ext cx="134216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emails</a:t>
            </a:r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4FF54A6-E6AF-4F03-BF23-7D45F1547548}"/>
              </a:ext>
            </a:extLst>
          </p:cNvPr>
          <p:cNvSpPr txBox="1"/>
          <p:nvPr/>
        </p:nvSpPr>
        <p:spPr>
          <a:xfrm>
            <a:off x="8153069" y="1036990"/>
            <a:ext cx="273731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graphs/excel files/reports</a:t>
            </a:r>
            <a:endParaRPr lang="nb-NO" dirty="0"/>
          </a:p>
        </p:txBody>
      </p: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40B68EC8-18BD-4308-8C57-FA332B4DBE69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378130" y="2378046"/>
            <a:ext cx="781384" cy="317881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CBED05A4-8009-40B7-AC2F-92BC313E873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5803" y="2378046"/>
            <a:ext cx="218134" cy="2769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A08F061E-0079-4307-A900-08DB0D2E135D}"/>
              </a:ext>
            </a:extLst>
          </p:cNvPr>
          <p:cNvCxnSpPr>
            <a:cxnSpLocks/>
          </p:cNvCxnSpPr>
          <p:nvPr/>
        </p:nvCxnSpPr>
        <p:spPr>
          <a:xfrm flipV="1">
            <a:off x="7347565" y="1406322"/>
            <a:ext cx="1640905" cy="50800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9733836F-E754-461A-A94C-5981C083A1C8}"/>
              </a:ext>
            </a:extLst>
          </p:cNvPr>
          <p:cNvCxnSpPr>
            <a:cxnSpLocks/>
          </p:cNvCxnSpPr>
          <p:nvPr/>
        </p:nvCxnSpPr>
        <p:spPr>
          <a:xfrm flipV="1">
            <a:off x="6506106" y="2288015"/>
            <a:ext cx="832470" cy="81693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B99CE410-EC00-4B7E-BA0D-530976461992}"/>
              </a:ext>
            </a:extLst>
          </p:cNvPr>
          <p:cNvCxnSpPr>
            <a:cxnSpLocks/>
            <a:stCxn id="10" idx="0"/>
            <a:endCxn id="14" idx="2"/>
          </p:cNvCxnSpPr>
          <p:nvPr/>
        </p:nvCxnSpPr>
        <p:spPr>
          <a:xfrm flipH="1" flipV="1">
            <a:off x="5835022" y="1406322"/>
            <a:ext cx="1512543" cy="5123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tt pilkobling 35">
            <a:extLst>
              <a:ext uri="{FF2B5EF4-FFF2-40B4-BE49-F238E27FC236}">
                <a16:creationId xmlns:a16="http://schemas.microsoft.com/office/drawing/2014/main" id="{2C27B18F-10B4-4E75-8787-0EAA2A705661}"/>
              </a:ext>
            </a:extLst>
          </p:cNvPr>
          <p:cNvCxnSpPr>
            <a:cxnSpLocks/>
            <a:stCxn id="10" idx="0"/>
            <a:endCxn id="15" idx="2"/>
          </p:cNvCxnSpPr>
          <p:nvPr/>
        </p:nvCxnSpPr>
        <p:spPr>
          <a:xfrm flipH="1" flipV="1">
            <a:off x="7329588" y="1406322"/>
            <a:ext cx="17977" cy="5123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06C6017D-1145-466D-A323-9816D29A26B8}"/>
              </a:ext>
            </a:extLst>
          </p:cNvPr>
          <p:cNvSpPr txBox="1"/>
          <p:nvPr/>
        </p:nvSpPr>
        <p:spPr>
          <a:xfrm>
            <a:off x="8564784" y="1913984"/>
            <a:ext cx="113940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action_fn</a:t>
            </a:r>
            <a:endParaRPr lang="nb-NO" dirty="0"/>
          </a:p>
        </p:txBody>
      </p: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78F07A86-4471-4DAC-B1AD-562C7911CCF7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6506106" y="2283316"/>
            <a:ext cx="2628381" cy="81693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tt pilkobling 54">
            <a:extLst>
              <a:ext uri="{FF2B5EF4-FFF2-40B4-BE49-F238E27FC236}">
                <a16:creationId xmlns:a16="http://schemas.microsoft.com/office/drawing/2014/main" id="{1EFB5A4C-5DF5-45FB-86FA-BEB130F1C487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6258386" y="1410677"/>
            <a:ext cx="2876101" cy="50330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tt pilkobling 57">
            <a:extLst>
              <a:ext uri="{FF2B5EF4-FFF2-40B4-BE49-F238E27FC236}">
                <a16:creationId xmlns:a16="http://schemas.microsoft.com/office/drawing/2014/main" id="{26FB2E11-C5F4-4DFE-827D-2D128C6D53AC}"/>
              </a:ext>
            </a:extLst>
          </p:cNvPr>
          <p:cNvCxnSpPr>
            <a:cxnSpLocks/>
            <a:stCxn id="50" idx="0"/>
            <a:endCxn id="15" idx="2"/>
          </p:cNvCxnSpPr>
          <p:nvPr/>
        </p:nvCxnSpPr>
        <p:spPr>
          <a:xfrm flipH="1" flipV="1">
            <a:off x="7329588" y="1406322"/>
            <a:ext cx="1804899" cy="50766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tt pilkobling 60">
            <a:extLst>
              <a:ext uri="{FF2B5EF4-FFF2-40B4-BE49-F238E27FC236}">
                <a16:creationId xmlns:a16="http://schemas.microsoft.com/office/drawing/2014/main" id="{75816FE3-BCC7-44D1-A45C-0B060D4DF1F3}"/>
              </a:ext>
            </a:extLst>
          </p:cNvPr>
          <p:cNvCxnSpPr>
            <a:cxnSpLocks/>
            <a:stCxn id="50" idx="0"/>
            <a:endCxn id="16" idx="2"/>
          </p:cNvCxnSpPr>
          <p:nvPr/>
        </p:nvCxnSpPr>
        <p:spPr>
          <a:xfrm flipV="1">
            <a:off x="9134487" y="1406322"/>
            <a:ext cx="387241" cy="50766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Sylinder 88">
            <a:extLst>
              <a:ext uri="{FF2B5EF4-FFF2-40B4-BE49-F238E27FC236}">
                <a16:creationId xmlns:a16="http://schemas.microsoft.com/office/drawing/2014/main" id="{D27E2D22-014D-4F54-95C5-92D96B589699}"/>
              </a:ext>
            </a:extLst>
          </p:cNvPr>
          <p:cNvSpPr txBox="1"/>
          <p:nvPr/>
        </p:nvSpPr>
        <p:spPr>
          <a:xfrm>
            <a:off x="8495918" y="2595066"/>
            <a:ext cx="728148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Oslo</a:t>
            </a:r>
            <a:endParaRPr lang="nb-NO" sz="1200" dirty="0"/>
          </a:p>
        </p:txBody>
      </p:sp>
      <p:sp>
        <p:nvSpPr>
          <p:cNvPr id="90" name="TekstSylinder 89">
            <a:extLst>
              <a:ext uri="{FF2B5EF4-FFF2-40B4-BE49-F238E27FC236}">
                <a16:creationId xmlns:a16="http://schemas.microsoft.com/office/drawing/2014/main" id="{5657B9C4-3417-47F8-9939-8B77CC62E8FF}"/>
              </a:ext>
            </a:extLst>
          </p:cNvPr>
          <p:cNvSpPr txBox="1"/>
          <p:nvPr/>
        </p:nvSpPr>
        <p:spPr>
          <a:xfrm>
            <a:off x="6716182" y="2606312"/>
            <a:ext cx="886653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Bergen</a:t>
            </a:r>
            <a:endParaRPr lang="nb-NO" sz="1200" dirty="0"/>
          </a:p>
        </p:txBody>
      </p:sp>
      <p:sp>
        <p:nvSpPr>
          <p:cNvPr id="93" name="TekstSylinder 92">
            <a:extLst>
              <a:ext uri="{FF2B5EF4-FFF2-40B4-BE49-F238E27FC236}">
                <a16:creationId xmlns:a16="http://schemas.microsoft.com/office/drawing/2014/main" id="{1C129C87-5A06-45CA-8920-01033BABB790}"/>
              </a:ext>
            </a:extLst>
          </p:cNvPr>
          <p:cNvSpPr txBox="1"/>
          <p:nvPr/>
        </p:nvSpPr>
        <p:spPr>
          <a:xfrm>
            <a:off x="3769246" y="1755055"/>
            <a:ext cx="761812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2021</a:t>
            </a:r>
            <a:endParaRPr lang="nb-NO" sz="1200" dirty="0"/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802B892C-08B9-48DD-A199-EA8B015E1F37}"/>
              </a:ext>
            </a:extLst>
          </p:cNvPr>
          <p:cNvSpPr txBox="1"/>
          <p:nvPr/>
        </p:nvSpPr>
        <p:spPr>
          <a:xfrm>
            <a:off x="5202060" y="2793489"/>
            <a:ext cx="126592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2021 data</a:t>
            </a:r>
          </a:p>
          <a:p>
            <a:r>
              <a:rPr lang="en-US" sz="1200" dirty="0"/>
              <a:t>all location codes</a:t>
            </a:r>
            <a:endParaRPr lang="nb-NO" sz="1200" dirty="0"/>
          </a:p>
        </p:txBody>
      </p:sp>
      <p:sp>
        <p:nvSpPr>
          <p:cNvPr id="104" name="TekstSylinder 103">
            <a:extLst>
              <a:ext uri="{FF2B5EF4-FFF2-40B4-BE49-F238E27FC236}">
                <a16:creationId xmlns:a16="http://schemas.microsoft.com/office/drawing/2014/main" id="{76259DA9-072B-47AB-AD2B-796540D93026}"/>
              </a:ext>
            </a:extLst>
          </p:cNvPr>
          <p:cNvSpPr txBox="1"/>
          <p:nvPr/>
        </p:nvSpPr>
        <p:spPr>
          <a:xfrm>
            <a:off x="3044726" y="4689220"/>
            <a:ext cx="8077202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Plan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b-NO" dirty="0"/>
          </a:p>
        </p:txBody>
      </p:sp>
      <p:sp>
        <p:nvSpPr>
          <p:cNvPr id="105" name="TekstSylinder 104">
            <a:extLst>
              <a:ext uri="{FF2B5EF4-FFF2-40B4-BE49-F238E27FC236}">
                <a16:creationId xmlns:a16="http://schemas.microsoft.com/office/drawing/2014/main" id="{5DCFE968-532F-4F3A-8FE7-4CBA904C5FFD}"/>
              </a:ext>
            </a:extLst>
          </p:cNvPr>
          <p:cNvSpPr txBox="1"/>
          <p:nvPr/>
        </p:nvSpPr>
        <p:spPr>
          <a:xfrm>
            <a:off x="8489128" y="4808314"/>
            <a:ext cx="1569660" cy="10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pPr algn="r"/>
            <a:r>
              <a:rPr lang="en-US" dirty="0"/>
              <a:t>Analysis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2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6" name="TekstSylinder 105">
            <a:extLst>
              <a:ext uri="{FF2B5EF4-FFF2-40B4-BE49-F238E27FC236}">
                <a16:creationId xmlns:a16="http://schemas.microsoft.com/office/drawing/2014/main" id="{93C58DF9-DBD8-4203-819A-5C3D760AF114}"/>
              </a:ext>
            </a:extLst>
          </p:cNvPr>
          <p:cNvSpPr txBox="1"/>
          <p:nvPr/>
        </p:nvSpPr>
        <p:spPr>
          <a:xfrm>
            <a:off x="3159514" y="5153626"/>
            <a:ext cx="178628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data_selector_fn</a:t>
            </a:r>
            <a:endParaRPr lang="nb-NO" dirty="0"/>
          </a:p>
        </p:txBody>
      </p:sp>
      <p:sp>
        <p:nvSpPr>
          <p:cNvPr id="107" name="TekstSylinder 106">
            <a:extLst>
              <a:ext uri="{FF2B5EF4-FFF2-40B4-BE49-F238E27FC236}">
                <a16:creationId xmlns:a16="http://schemas.microsoft.com/office/drawing/2014/main" id="{B525EDDC-3FA9-4FB6-8D4F-77B6F448A1C1}"/>
              </a:ext>
            </a:extLst>
          </p:cNvPr>
          <p:cNvSpPr txBox="1"/>
          <p:nvPr/>
        </p:nvSpPr>
        <p:spPr>
          <a:xfrm>
            <a:off x="5163937" y="5153626"/>
            <a:ext cx="1342169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(named list)</a:t>
            </a:r>
          </a:p>
          <a:p>
            <a:pPr algn="ctr"/>
            <a:endParaRPr lang="nb-NO" dirty="0"/>
          </a:p>
        </p:txBody>
      </p:sp>
      <p:sp>
        <p:nvSpPr>
          <p:cNvPr id="108" name="TekstSylinder 107">
            <a:extLst>
              <a:ext uri="{FF2B5EF4-FFF2-40B4-BE49-F238E27FC236}">
                <a16:creationId xmlns:a16="http://schemas.microsoft.com/office/drawing/2014/main" id="{A50FEBF8-534C-4135-9A55-C40E8A417D38}"/>
              </a:ext>
            </a:extLst>
          </p:cNvPr>
          <p:cNvSpPr txBox="1"/>
          <p:nvPr/>
        </p:nvSpPr>
        <p:spPr>
          <a:xfrm>
            <a:off x="6716182" y="4819215"/>
            <a:ext cx="1569660" cy="10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pPr algn="r"/>
            <a:r>
              <a:rPr lang="en-US" dirty="0"/>
              <a:t>Analysis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1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9" name="TekstSylinder 108">
            <a:extLst>
              <a:ext uri="{FF2B5EF4-FFF2-40B4-BE49-F238E27FC236}">
                <a16:creationId xmlns:a16="http://schemas.microsoft.com/office/drawing/2014/main" id="{6636D991-BDEE-4A37-8564-37AB3A0806A9}"/>
              </a:ext>
            </a:extLst>
          </p:cNvPr>
          <p:cNvSpPr txBox="1"/>
          <p:nvPr/>
        </p:nvSpPr>
        <p:spPr>
          <a:xfrm>
            <a:off x="6777862" y="4878929"/>
            <a:ext cx="113940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action_fn</a:t>
            </a:r>
            <a:endParaRPr lang="nb-NO" dirty="0"/>
          </a:p>
        </p:txBody>
      </p:sp>
      <p:sp>
        <p:nvSpPr>
          <p:cNvPr id="110" name="TekstSylinder 109">
            <a:extLst>
              <a:ext uri="{FF2B5EF4-FFF2-40B4-BE49-F238E27FC236}">
                <a16:creationId xmlns:a16="http://schemas.microsoft.com/office/drawing/2014/main" id="{75C89F9D-B1FC-40C4-9CE1-DCA5082BC5C6}"/>
              </a:ext>
            </a:extLst>
          </p:cNvPr>
          <p:cNvSpPr txBox="1"/>
          <p:nvPr/>
        </p:nvSpPr>
        <p:spPr>
          <a:xfrm>
            <a:off x="5163937" y="3997236"/>
            <a:ext cx="134216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 schemas</a:t>
            </a:r>
            <a:endParaRPr lang="nb-NO" dirty="0"/>
          </a:p>
        </p:txBody>
      </p:sp>
      <p:sp>
        <p:nvSpPr>
          <p:cNvPr id="111" name="TekstSylinder 110">
            <a:extLst>
              <a:ext uri="{FF2B5EF4-FFF2-40B4-BE49-F238E27FC236}">
                <a16:creationId xmlns:a16="http://schemas.microsoft.com/office/drawing/2014/main" id="{15324A71-3A34-4DE8-ABD9-8C837C9C8889}"/>
              </a:ext>
            </a:extLst>
          </p:cNvPr>
          <p:cNvSpPr txBox="1"/>
          <p:nvPr/>
        </p:nvSpPr>
        <p:spPr>
          <a:xfrm>
            <a:off x="6658503" y="3997236"/>
            <a:ext cx="134216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emails</a:t>
            </a:r>
            <a:endParaRPr lang="nb-NO" dirty="0"/>
          </a:p>
        </p:txBody>
      </p:sp>
      <p:sp>
        <p:nvSpPr>
          <p:cNvPr id="112" name="TekstSylinder 111">
            <a:extLst>
              <a:ext uri="{FF2B5EF4-FFF2-40B4-BE49-F238E27FC236}">
                <a16:creationId xmlns:a16="http://schemas.microsoft.com/office/drawing/2014/main" id="{7C013DAD-F24A-4AE8-89FD-B60CB7B4637B}"/>
              </a:ext>
            </a:extLst>
          </p:cNvPr>
          <p:cNvSpPr txBox="1"/>
          <p:nvPr/>
        </p:nvSpPr>
        <p:spPr>
          <a:xfrm>
            <a:off x="8153069" y="3997236"/>
            <a:ext cx="273731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graphs/excel files/reports</a:t>
            </a:r>
            <a:endParaRPr lang="nb-NO" dirty="0"/>
          </a:p>
        </p:txBody>
      </p:sp>
      <p:cxnSp>
        <p:nvCxnSpPr>
          <p:cNvPr id="113" name="Rett pilkobling 112">
            <a:extLst>
              <a:ext uri="{FF2B5EF4-FFF2-40B4-BE49-F238E27FC236}">
                <a16:creationId xmlns:a16="http://schemas.microsoft.com/office/drawing/2014/main" id="{2504C21C-E3CB-43B6-82AC-0F752C2545BE}"/>
              </a:ext>
            </a:extLst>
          </p:cNvPr>
          <p:cNvCxnSpPr>
            <a:cxnSpLocks/>
            <a:stCxn id="106" idx="3"/>
            <a:endCxn id="107" idx="1"/>
          </p:cNvCxnSpPr>
          <p:nvPr/>
        </p:nvCxnSpPr>
        <p:spPr>
          <a:xfrm>
            <a:off x="4945803" y="5338292"/>
            <a:ext cx="218134" cy="2769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Rett pilkobling 113">
            <a:extLst>
              <a:ext uri="{FF2B5EF4-FFF2-40B4-BE49-F238E27FC236}">
                <a16:creationId xmlns:a16="http://schemas.microsoft.com/office/drawing/2014/main" id="{B4728573-876B-4753-9E05-77CD9E7AF90A}"/>
              </a:ext>
            </a:extLst>
          </p:cNvPr>
          <p:cNvCxnSpPr>
            <a:cxnSpLocks/>
          </p:cNvCxnSpPr>
          <p:nvPr/>
        </p:nvCxnSpPr>
        <p:spPr>
          <a:xfrm flipV="1">
            <a:off x="7347565" y="4366568"/>
            <a:ext cx="1640905" cy="50800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ett pilkobling 114">
            <a:extLst>
              <a:ext uri="{FF2B5EF4-FFF2-40B4-BE49-F238E27FC236}">
                <a16:creationId xmlns:a16="http://schemas.microsoft.com/office/drawing/2014/main" id="{CE444634-3A58-4268-BDB6-AD29EC3FC3D2}"/>
              </a:ext>
            </a:extLst>
          </p:cNvPr>
          <p:cNvCxnSpPr>
            <a:cxnSpLocks/>
          </p:cNvCxnSpPr>
          <p:nvPr/>
        </p:nvCxnSpPr>
        <p:spPr>
          <a:xfrm flipV="1">
            <a:off x="6506106" y="5248261"/>
            <a:ext cx="832470" cy="81693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Rett pilkobling 115">
            <a:extLst>
              <a:ext uri="{FF2B5EF4-FFF2-40B4-BE49-F238E27FC236}">
                <a16:creationId xmlns:a16="http://schemas.microsoft.com/office/drawing/2014/main" id="{033EBBF7-92EC-4CCB-A29C-682C415836F8}"/>
              </a:ext>
            </a:extLst>
          </p:cNvPr>
          <p:cNvCxnSpPr>
            <a:cxnSpLocks/>
            <a:stCxn id="109" idx="0"/>
            <a:endCxn id="110" idx="2"/>
          </p:cNvCxnSpPr>
          <p:nvPr/>
        </p:nvCxnSpPr>
        <p:spPr>
          <a:xfrm flipH="1" flipV="1">
            <a:off x="5835022" y="4366568"/>
            <a:ext cx="1512543" cy="5123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Rett pilkobling 116">
            <a:extLst>
              <a:ext uri="{FF2B5EF4-FFF2-40B4-BE49-F238E27FC236}">
                <a16:creationId xmlns:a16="http://schemas.microsoft.com/office/drawing/2014/main" id="{121B94B9-31CE-4666-B2B8-7EAE5EEF033C}"/>
              </a:ext>
            </a:extLst>
          </p:cNvPr>
          <p:cNvCxnSpPr>
            <a:cxnSpLocks/>
            <a:stCxn id="109" idx="0"/>
            <a:endCxn id="111" idx="2"/>
          </p:cNvCxnSpPr>
          <p:nvPr/>
        </p:nvCxnSpPr>
        <p:spPr>
          <a:xfrm flipH="1" flipV="1">
            <a:off x="7329588" y="4366568"/>
            <a:ext cx="17977" cy="5123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kstSylinder 117">
            <a:extLst>
              <a:ext uri="{FF2B5EF4-FFF2-40B4-BE49-F238E27FC236}">
                <a16:creationId xmlns:a16="http://schemas.microsoft.com/office/drawing/2014/main" id="{CE3BF285-AEC2-44CF-9C3A-DD6F9677AD89}"/>
              </a:ext>
            </a:extLst>
          </p:cNvPr>
          <p:cNvSpPr txBox="1"/>
          <p:nvPr/>
        </p:nvSpPr>
        <p:spPr>
          <a:xfrm>
            <a:off x="8564784" y="4874230"/>
            <a:ext cx="113940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action_fn</a:t>
            </a:r>
            <a:endParaRPr lang="nb-NO" dirty="0"/>
          </a:p>
        </p:txBody>
      </p:sp>
      <p:cxnSp>
        <p:nvCxnSpPr>
          <p:cNvPr id="119" name="Rett pilkobling 118">
            <a:extLst>
              <a:ext uri="{FF2B5EF4-FFF2-40B4-BE49-F238E27FC236}">
                <a16:creationId xmlns:a16="http://schemas.microsoft.com/office/drawing/2014/main" id="{F2336546-757E-441D-94AE-4D8995341B21}"/>
              </a:ext>
            </a:extLst>
          </p:cNvPr>
          <p:cNvCxnSpPr>
            <a:cxnSpLocks/>
            <a:endCxn id="118" idx="2"/>
          </p:cNvCxnSpPr>
          <p:nvPr/>
        </p:nvCxnSpPr>
        <p:spPr>
          <a:xfrm flipV="1">
            <a:off x="6506106" y="5243562"/>
            <a:ext cx="2628381" cy="81693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Rett pilkobling 119">
            <a:extLst>
              <a:ext uri="{FF2B5EF4-FFF2-40B4-BE49-F238E27FC236}">
                <a16:creationId xmlns:a16="http://schemas.microsoft.com/office/drawing/2014/main" id="{C4D90747-1997-48A4-B835-3E0159B9EF6F}"/>
              </a:ext>
            </a:extLst>
          </p:cNvPr>
          <p:cNvCxnSpPr>
            <a:cxnSpLocks/>
            <a:stCxn id="118" idx="0"/>
          </p:cNvCxnSpPr>
          <p:nvPr/>
        </p:nvCxnSpPr>
        <p:spPr>
          <a:xfrm flipH="1" flipV="1">
            <a:off x="6258386" y="4370923"/>
            <a:ext cx="2876101" cy="50330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ett pilkobling 120">
            <a:extLst>
              <a:ext uri="{FF2B5EF4-FFF2-40B4-BE49-F238E27FC236}">
                <a16:creationId xmlns:a16="http://schemas.microsoft.com/office/drawing/2014/main" id="{84B1BF10-5A60-43DF-B7F0-98AF3C9146D6}"/>
              </a:ext>
            </a:extLst>
          </p:cNvPr>
          <p:cNvCxnSpPr>
            <a:cxnSpLocks/>
            <a:stCxn id="118" idx="0"/>
            <a:endCxn id="111" idx="2"/>
          </p:cNvCxnSpPr>
          <p:nvPr/>
        </p:nvCxnSpPr>
        <p:spPr>
          <a:xfrm flipH="1" flipV="1">
            <a:off x="7329588" y="4366568"/>
            <a:ext cx="1804899" cy="50766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tt pilkobling 121">
            <a:extLst>
              <a:ext uri="{FF2B5EF4-FFF2-40B4-BE49-F238E27FC236}">
                <a16:creationId xmlns:a16="http://schemas.microsoft.com/office/drawing/2014/main" id="{A4B63093-7E2D-42EA-AA17-582A34A6376D}"/>
              </a:ext>
            </a:extLst>
          </p:cNvPr>
          <p:cNvCxnSpPr>
            <a:cxnSpLocks/>
            <a:stCxn id="118" idx="0"/>
            <a:endCxn id="112" idx="2"/>
          </p:cNvCxnSpPr>
          <p:nvPr/>
        </p:nvCxnSpPr>
        <p:spPr>
          <a:xfrm flipV="1">
            <a:off x="9134487" y="4366568"/>
            <a:ext cx="387241" cy="50766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kstSylinder 122">
            <a:extLst>
              <a:ext uri="{FF2B5EF4-FFF2-40B4-BE49-F238E27FC236}">
                <a16:creationId xmlns:a16="http://schemas.microsoft.com/office/drawing/2014/main" id="{BAD70D66-61ED-4DCD-8253-7C0EA20E6E05}"/>
              </a:ext>
            </a:extLst>
          </p:cNvPr>
          <p:cNvSpPr txBox="1"/>
          <p:nvPr/>
        </p:nvSpPr>
        <p:spPr>
          <a:xfrm>
            <a:off x="8489128" y="5544011"/>
            <a:ext cx="728148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Oslo</a:t>
            </a:r>
            <a:endParaRPr lang="nb-NO" sz="1200" dirty="0"/>
          </a:p>
        </p:txBody>
      </p:sp>
      <p:sp>
        <p:nvSpPr>
          <p:cNvPr id="124" name="TekstSylinder 123">
            <a:extLst>
              <a:ext uri="{FF2B5EF4-FFF2-40B4-BE49-F238E27FC236}">
                <a16:creationId xmlns:a16="http://schemas.microsoft.com/office/drawing/2014/main" id="{C60AA9D2-21CC-42A0-86E6-E743E8BD10C3}"/>
              </a:ext>
            </a:extLst>
          </p:cNvPr>
          <p:cNvSpPr txBox="1"/>
          <p:nvPr/>
        </p:nvSpPr>
        <p:spPr>
          <a:xfrm>
            <a:off x="6716182" y="5566558"/>
            <a:ext cx="886653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Bergen</a:t>
            </a:r>
            <a:endParaRPr lang="nb-NO" sz="1200" dirty="0"/>
          </a:p>
        </p:txBody>
      </p:sp>
      <p:sp>
        <p:nvSpPr>
          <p:cNvPr id="125" name="TekstSylinder 124">
            <a:extLst>
              <a:ext uri="{FF2B5EF4-FFF2-40B4-BE49-F238E27FC236}">
                <a16:creationId xmlns:a16="http://schemas.microsoft.com/office/drawing/2014/main" id="{991D3B65-CAC9-4BDC-A6EC-AD69619070E1}"/>
              </a:ext>
            </a:extLst>
          </p:cNvPr>
          <p:cNvSpPr txBox="1"/>
          <p:nvPr/>
        </p:nvSpPr>
        <p:spPr>
          <a:xfrm>
            <a:off x="3769246" y="4715301"/>
            <a:ext cx="761812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2020</a:t>
            </a:r>
            <a:endParaRPr lang="nb-NO" sz="1200" dirty="0"/>
          </a:p>
        </p:txBody>
      </p:sp>
      <p:sp>
        <p:nvSpPr>
          <p:cNvPr id="126" name="TekstSylinder 125">
            <a:extLst>
              <a:ext uri="{FF2B5EF4-FFF2-40B4-BE49-F238E27FC236}">
                <a16:creationId xmlns:a16="http://schemas.microsoft.com/office/drawing/2014/main" id="{0D8829FD-999C-4112-9C95-BCBB5B469CFF}"/>
              </a:ext>
            </a:extLst>
          </p:cNvPr>
          <p:cNvSpPr txBox="1"/>
          <p:nvPr/>
        </p:nvSpPr>
        <p:spPr>
          <a:xfrm>
            <a:off x="5202060" y="5753735"/>
            <a:ext cx="126592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2020 data</a:t>
            </a:r>
          </a:p>
          <a:p>
            <a:r>
              <a:rPr lang="en-US" sz="1200" dirty="0"/>
              <a:t>all location codes</a:t>
            </a:r>
            <a:endParaRPr lang="nb-NO" sz="1200" dirty="0"/>
          </a:p>
        </p:txBody>
      </p:sp>
      <p:cxnSp>
        <p:nvCxnSpPr>
          <p:cNvPr id="86" name="Rett pilkobling 85">
            <a:extLst>
              <a:ext uri="{FF2B5EF4-FFF2-40B4-BE49-F238E27FC236}">
                <a16:creationId xmlns:a16="http://schemas.microsoft.com/office/drawing/2014/main" id="{5C4F5490-2754-403C-BA3A-2A933D7A1D92}"/>
              </a:ext>
            </a:extLst>
          </p:cNvPr>
          <p:cNvCxnSpPr>
            <a:cxnSpLocks/>
            <a:stCxn id="4" idx="3"/>
            <a:endCxn id="106" idx="1"/>
          </p:cNvCxnSpPr>
          <p:nvPr/>
        </p:nvCxnSpPr>
        <p:spPr>
          <a:xfrm flipV="1">
            <a:off x="2378130" y="5338292"/>
            <a:ext cx="781384" cy="21856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ktangel 51">
            <a:extLst>
              <a:ext uri="{FF2B5EF4-FFF2-40B4-BE49-F238E27FC236}">
                <a16:creationId xmlns:a16="http://schemas.microsoft.com/office/drawing/2014/main" id="{C2598393-E9CA-4468-8569-28E11C8F06D4}"/>
              </a:ext>
            </a:extLst>
          </p:cNvPr>
          <p:cNvSpPr/>
          <p:nvPr/>
        </p:nvSpPr>
        <p:spPr>
          <a:xfrm>
            <a:off x="494386" y="5285772"/>
            <a:ext cx="1655673" cy="5421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C7715C00-13AD-4EA5-BFAF-DE80C67B9817}"/>
              </a:ext>
            </a:extLst>
          </p:cNvPr>
          <p:cNvSpPr/>
          <p:nvPr/>
        </p:nvSpPr>
        <p:spPr>
          <a:xfrm>
            <a:off x="5058303" y="973909"/>
            <a:ext cx="1540971" cy="5421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56" name="Rektangel 55">
            <a:extLst>
              <a:ext uri="{FF2B5EF4-FFF2-40B4-BE49-F238E27FC236}">
                <a16:creationId xmlns:a16="http://schemas.microsoft.com/office/drawing/2014/main" id="{D2C94332-DDEE-42B0-B574-42B70D53C5F2}"/>
              </a:ext>
            </a:extLst>
          </p:cNvPr>
          <p:cNvSpPr/>
          <p:nvPr/>
        </p:nvSpPr>
        <p:spPr>
          <a:xfrm>
            <a:off x="9994738" y="1009932"/>
            <a:ext cx="1041665" cy="396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8539C26B-153A-4F66-A678-7ADC48FEAC21}"/>
              </a:ext>
            </a:extLst>
          </p:cNvPr>
          <p:cNvSpPr/>
          <p:nvPr/>
        </p:nvSpPr>
        <p:spPr>
          <a:xfrm>
            <a:off x="5043258" y="3931568"/>
            <a:ext cx="1540971" cy="5421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59" name="Rektangel 58">
            <a:extLst>
              <a:ext uri="{FF2B5EF4-FFF2-40B4-BE49-F238E27FC236}">
                <a16:creationId xmlns:a16="http://schemas.microsoft.com/office/drawing/2014/main" id="{849C684D-53A3-4781-9B5A-F0CD9311B907}"/>
              </a:ext>
            </a:extLst>
          </p:cNvPr>
          <p:cNvSpPr/>
          <p:nvPr/>
        </p:nvSpPr>
        <p:spPr>
          <a:xfrm>
            <a:off x="9979693" y="3967591"/>
            <a:ext cx="1041665" cy="396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0" name="TekstSylinder 59">
            <a:extLst>
              <a:ext uri="{FF2B5EF4-FFF2-40B4-BE49-F238E27FC236}">
                <a16:creationId xmlns:a16="http://schemas.microsoft.com/office/drawing/2014/main" id="{ABEED3EC-16DF-4B1A-8A7C-962DDD4E1B13}"/>
              </a:ext>
            </a:extLst>
          </p:cNvPr>
          <p:cNvSpPr txBox="1"/>
          <p:nvPr/>
        </p:nvSpPr>
        <p:spPr>
          <a:xfrm>
            <a:off x="3285105" y="331845"/>
            <a:ext cx="616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What is a “task” in Sykdomspulsen Core?</a:t>
            </a: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296921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Sylinder 4">
            <a:extLst>
              <a:ext uri="{FF2B5EF4-FFF2-40B4-BE49-F238E27FC236}">
                <a16:creationId xmlns:a16="http://schemas.microsoft.com/office/drawing/2014/main" id="{A024E7C4-45E1-4E50-9361-09BBB3E86B71}"/>
              </a:ext>
            </a:extLst>
          </p:cNvPr>
          <p:cNvSpPr txBox="1"/>
          <p:nvPr/>
        </p:nvSpPr>
        <p:spPr>
          <a:xfrm>
            <a:off x="3044726" y="1728974"/>
            <a:ext cx="8077202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Plan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b-NO" dirty="0"/>
          </a:p>
        </p:txBody>
      </p:sp>
      <p:sp>
        <p:nvSpPr>
          <p:cNvPr id="103" name="TekstSylinder 102">
            <a:extLst>
              <a:ext uri="{FF2B5EF4-FFF2-40B4-BE49-F238E27FC236}">
                <a16:creationId xmlns:a16="http://schemas.microsoft.com/office/drawing/2014/main" id="{2879780E-2622-4D9E-AC82-03166FC8636F}"/>
              </a:ext>
            </a:extLst>
          </p:cNvPr>
          <p:cNvSpPr txBox="1"/>
          <p:nvPr/>
        </p:nvSpPr>
        <p:spPr>
          <a:xfrm>
            <a:off x="8489128" y="1848068"/>
            <a:ext cx="1569660" cy="10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pPr algn="r"/>
            <a:r>
              <a:rPr lang="en-US" dirty="0"/>
              <a:t>Analysis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2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7E5E9739-816C-42E6-99EA-9349159EF151}"/>
              </a:ext>
            </a:extLst>
          </p:cNvPr>
          <p:cNvSpPr txBox="1"/>
          <p:nvPr/>
        </p:nvSpPr>
        <p:spPr>
          <a:xfrm>
            <a:off x="3159514" y="2193380"/>
            <a:ext cx="178628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data_selector_fn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0D5C76ED-AF04-409D-B0E1-9F8060F9C74D}"/>
              </a:ext>
            </a:extLst>
          </p:cNvPr>
          <p:cNvSpPr txBox="1"/>
          <p:nvPr/>
        </p:nvSpPr>
        <p:spPr>
          <a:xfrm>
            <a:off x="5163937" y="2193380"/>
            <a:ext cx="1342169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(named list)</a:t>
            </a:r>
          </a:p>
          <a:p>
            <a:pPr algn="ctr"/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15926DEA-4D98-4B76-9BAB-1B36106F5039}"/>
              </a:ext>
            </a:extLst>
          </p:cNvPr>
          <p:cNvSpPr txBox="1"/>
          <p:nvPr/>
        </p:nvSpPr>
        <p:spPr>
          <a:xfrm>
            <a:off x="6716182" y="1858969"/>
            <a:ext cx="1569660" cy="10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pPr algn="r"/>
            <a:r>
              <a:rPr lang="en-US" dirty="0"/>
              <a:t>Analysis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1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8E4D2510-A90C-4249-AD2D-BC2881CDA339}"/>
              </a:ext>
            </a:extLst>
          </p:cNvPr>
          <p:cNvSpPr txBox="1"/>
          <p:nvPr/>
        </p:nvSpPr>
        <p:spPr>
          <a:xfrm>
            <a:off x="6777862" y="1918683"/>
            <a:ext cx="113940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action_fn</a:t>
            </a:r>
            <a:endParaRPr lang="nb-NO" dirty="0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12311550-A486-47BF-90C3-E816A0D868CB}"/>
              </a:ext>
            </a:extLst>
          </p:cNvPr>
          <p:cNvSpPr txBox="1"/>
          <p:nvPr/>
        </p:nvSpPr>
        <p:spPr>
          <a:xfrm>
            <a:off x="5163937" y="1036990"/>
            <a:ext cx="134216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 schemas</a:t>
            </a:r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47459568-CB47-4274-93DA-E84F1B8DA064}"/>
              </a:ext>
            </a:extLst>
          </p:cNvPr>
          <p:cNvSpPr txBox="1"/>
          <p:nvPr/>
        </p:nvSpPr>
        <p:spPr>
          <a:xfrm>
            <a:off x="6658503" y="1036990"/>
            <a:ext cx="134216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emails</a:t>
            </a:r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4FF54A6-E6AF-4F03-BF23-7D45F1547548}"/>
              </a:ext>
            </a:extLst>
          </p:cNvPr>
          <p:cNvSpPr txBox="1"/>
          <p:nvPr/>
        </p:nvSpPr>
        <p:spPr>
          <a:xfrm>
            <a:off x="8153069" y="1036990"/>
            <a:ext cx="273731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graphs/excel files/reports</a:t>
            </a:r>
            <a:endParaRPr lang="nb-NO" dirty="0"/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CBED05A4-8009-40B7-AC2F-92BC313E873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5803" y="2378046"/>
            <a:ext cx="218134" cy="2769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A08F061E-0079-4307-A900-08DB0D2E135D}"/>
              </a:ext>
            </a:extLst>
          </p:cNvPr>
          <p:cNvCxnSpPr>
            <a:cxnSpLocks/>
          </p:cNvCxnSpPr>
          <p:nvPr/>
        </p:nvCxnSpPr>
        <p:spPr>
          <a:xfrm flipV="1">
            <a:off x="7347565" y="1406322"/>
            <a:ext cx="1640905" cy="50800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9733836F-E754-461A-A94C-5981C083A1C8}"/>
              </a:ext>
            </a:extLst>
          </p:cNvPr>
          <p:cNvCxnSpPr>
            <a:cxnSpLocks/>
          </p:cNvCxnSpPr>
          <p:nvPr/>
        </p:nvCxnSpPr>
        <p:spPr>
          <a:xfrm flipV="1">
            <a:off x="6506106" y="2288015"/>
            <a:ext cx="832470" cy="81693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B99CE410-EC00-4B7E-BA0D-530976461992}"/>
              </a:ext>
            </a:extLst>
          </p:cNvPr>
          <p:cNvCxnSpPr>
            <a:cxnSpLocks/>
            <a:stCxn id="10" idx="0"/>
            <a:endCxn id="14" idx="2"/>
          </p:cNvCxnSpPr>
          <p:nvPr/>
        </p:nvCxnSpPr>
        <p:spPr>
          <a:xfrm flipH="1" flipV="1">
            <a:off x="5835022" y="1406322"/>
            <a:ext cx="1512543" cy="5123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tt pilkobling 35">
            <a:extLst>
              <a:ext uri="{FF2B5EF4-FFF2-40B4-BE49-F238E27FC236}">
                <a16:creationId xmlns:a16="http://schemas.microsoft.com/office/drawing/2014/main" id="{2C27B18F-10B4-4E75-8787-0EAA2A705661}"/>
              </a:ext>
            </a:extLst>
          </p:cNvPr>
          <p:cNvCxnSpPr>
            <a:cxnSpLocks/>
            <a:stCxn id="10" idx="0"/>
            <a:endCxn id="15" idx="2"/>
          </p:cNvCxnSpPr>
          <p:nvPr/>
        </p:nvCxnSpPr>
        <p:spPr>
          <a:xfrm flipH="1" flipV="1">
            <a:off x="7329588" y="1406322"/>
            <a:ext cx="17977" cy="5123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06C6017D-1145-466D-A323-9816D29A26B8}"/>
              </a:ext>
            </a:extLst>
          </p:cNvPr>
          <p:cNvSpPr txBox="1"/>
          <p:nvPr/>
        </p:nvSpPr>
        <p:spPr>
          <a:xfrm>
            <a:off x="8564784" y="1913984"/>
            <a:ext cx="113940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action_fn</a:t>
            </a:r>
            <a:endParaRPr lang="nb-NO" dirty="0"/>
          </a:p>
        </p:txBody>
      </p: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78F07A86-4471-4DAC-B1AD-562C7911CCF7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6506106" y="2283316"/>
            <a:ext cx="2628381" cy="81693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tt pilkobling 54">
            <a:extLst>
              <a:ext uri="{FF2B5EF4-FFF2-40B4-BE49-F238E27FC236}">
                <a16:creationId xmlns:a16="http://schemas.microsoft.com/office/drawing/2014/main" id="{1EFB5A4C-5DF5-45FB-86FA-BEB130F1C487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6258386" y="1410677"/>
            <a:ext cx="2876101" cy="50330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tt pilkobling 57">
            <a:extLst>
              <a:ext uri="{FF2B5EF4-FFF2-40B4-BE49-F238E27FC236}">
                <a16:creationId xmlns:a16="http://schemas.microsoft.com/office/drawing/2014/main" id="{26FB2E11-C5F4-4DFE-827D-2D128C6D53AC}"/>
              </a:ext>
            </a:extLst>
          </p:cNvPr>
          <p:cNvCxnSpPr>
            <a:cxnSpLocks/>
            <a:stCxn id="50" idx="0"/>
            <a:endCxn id="15" idx="2"/>
          </p:cNvCxnSpPr>
          <p:nvPr/>
        </p:nvCxnSpPr>
        <p:spPr>
          <a:xfrm flipH="1" flipV="1">
            <a:off x="7329588" y="1406322"/>
            <a:ext cx="1804899" cy="50766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tt pilkobling 60">
            <a:extLst>
              <a:ext uri="{FF2B5EF4-FFF2-40B4-BE49-F238E27FC236}">
                <a16:creationId xmlns:a16="http://schemas.microsoft.com/office/drawing/2014/main" id="{75816FE3-BCC7-44D1-A45C-0B060D4DF1F3}"/>
              </a:ext>
            </a:extLst>
          </p:cNvPr>
          <p:cNvCxnSpPr>
            <a:cxnSpLocks/>
            <a:stCxn id="50" idx="0"/>
            <a:endCxn id="16" idx="2"/>
          </p:cNvCxnSpPr>
          <p:nvPr/>
        </p:nvCxnSpPr>
        <p:spPr>
          <a:xfrm flipV="1">
            <a:off x="9134487" y="1406322"/>
            <a:ext cx="387241" cy="50766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Sylinder 88">
            <a:extLst>
              <a:ext uri="{FF2B5EF4-FFF2-40B4-BE49-F238E27FC236}">
                <a16:creationId xmlns:a16="http://schemas.microsoft.com/office/drawing/2014/main" id="{D27E2D22-014D-4F54-95C5-92D96B589699}"/>
              </a:ext>
            </a:extLst>
          </p:cNvPr>
          <p:cNvSpPr txBox="1"/>
          <p:nvPr/>
        </p:nvSpPr>
        <p:spPr>
          <a:xfrm>
            <a:off x="8495918" y="2595066"/>
            <a:ext cx="728148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Oslo</a:t>
            </a:r>
            <a:endParaRPr lang="nb-NO" sz="1200" dirty="0"/>
          </a:p>
        </p:txBody>
      </p:sp>
      <p:sp>
        <p:nvSpPr>
          <p:cNvPr id="93" name="TekstSylinder 92">
            <a:extLst>
              <a:ext uri="{FF2B5EF4-FFF2-40B4-BE49-F238E27FC236}">
                <a16:creationId xmlns:a16="http://schemas.microsoft.com/office/drawing/2014/main" id="{1C129C87-5A06-45CA-8920-01033BABB790}"/>
              </a:ext>
            </a:extLst>
          </p:cNvPr>
          <p:cNvSpPr txBox="1"/>
          <p:nvPr/>
        </p:nvSpPr>
        <p:spPr>
          <a:xfrm>
            <a:off x="3769246" y="1755055"/>
            <a:ext cx="1273169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current week</a:t>
            </a:r>
            <a:endParaRPr lang="nb-NO" sz="1200" dirty="0"/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802B892C-08B9-48DD-A199-EA8B015E1F37}"/>
              </a:ext>
            </a:extLst>
          </p:cNvPr>
          <p:cNvSpPr txBox="1"/>
          <p:nvPr/>
        </p:nvSpPr>
        <p:spPr>
          <a:xfrm>
            <a:off x="4914931" y="2793489"/>
            <a:ext cx="1584088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current week data</a:t>
            </a:r>
          </a:p>
          <a:p>
            <a:r>
              <a:rPr lang="en-US" sz="1200" dirty="0"/>
              <a:t>all location codes</a:t>
            </a:r>
            <a:endParaRPr lang="nb-NO" sz="1200" dirty="0"/>
          </a:p>
        </p:txBody>
      </p:sp>
      <p:sp>
        <p:nvSpPr>
          <p:cNvPr id="104" name="TekstSylinder 103">
            <a:extLst>
              <a:ext uri="{FF2B5EF4-FFF2-40B4-BE49-F238E27FC236}">
                <a16:creationId xmlns:a16="http://schemas.microsoft.com/office/drawing/2014/main" id="{76259DA9-072B-47AB-AD2B-796540D93026}"/>
              </a:ext>
            </a:extLst>
          </p:cNvPr>
          <p:cNvSpPr txBox="1"/>
          <p:nvPr/>
        </p:nvSpPr>
        <p:spPr>
          <a:xfrm>
            <a:off x="3044726" y="4689220"/>
            <a:ext cx="8077202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Plan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b-NO" dirty="0"/>
          </a:p>
        </p:txBody>
      </p:sp>
      <p:sp>
        <p:nvSpPr>
          <p:cNvPr id="105" name="TekstSylinder 104">
            <a:extLst>
              <a:ext uri="{FF2B5EF4-FFF2-40B4-BE49-F238E27FC236}">
                <a16:creationId xmlns:a16="http://schemas.microsoft.com/office/drawing/2014/main" id="{5DCFE968-532F-4F3A-8FE7-4CBA904C5FFD}"/>
              </a:ext>
            </a:extLst>
          </p:cNvPr>
          <p:cNvSpPr txBox="1"/>
          <p:nvPr/>
        </p:nvSpPr>
        <p:spPr>
          <a:xfrm>
            <a:off x="8489128" y="4808314"/>
            <a:ext cx="1569660" cy="10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pPr algn="r"/>
            <a:r>
              <a:rPr lang="en-US" dirty="0"/>
              <a:t>Analysis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2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6" name="TekstSylinder 105">
            <a:extLst>
              <a:ext uri="{FF2B5EF4-FFF2-40B4-BE49-F238E27FC236}">
                <a16:creationId xmlns:a16="http://schemas.microsoft.com/office/drawing/2014/main" id="{93C58DF9-DBD8-4203-819A-5C3D760AF114}"/>
              </a:ext>
            </a:extLst>
          </p:cNvPr>
          <p:cNvSpPr txBox="1"/>
          <p:nvPr/>
        </p:nvSpPr>
        <p:spPr>
          <a:xfrm>
            <a:off x="3159514" y="5153626"/>
            <a:ext cx="178628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data_selector_fn</a:t>
            </a:r>
            <a:endParaRPr lang="nb-NO" dirty="0"/>
          </a:p>
        </p:txBody>
      </p:sp>
      <p:sp>
        <p:nvSpPr>
          <p:cNvPr id="107" name="TekstSylinder 106">
            <a:extLst>
              <a:ext uri="{FF2B5EF4-FFF2-40B4-BE49-F238E27FC236}">
                <a16:creationId xmlns:a16="http://schemas.microsoft.com/office/drawing/2014/main" id="{B525EDDC-3FA9-4FB6-8D4F-77B6F448A1C1}"/>
              </a:ext>
            </a:extLst>
          </p:cNvPr>
          <p:cNvSpPr txBox="1"/>
          <p:nvPr/>
        </p:nvSpPr>
        <p:spPr>
          <a:xfrm>
            <a:off x="5163937" y="5153626"/>
            <a:ext cx="1342169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(named list)</a:t>
            </a:r>
          </a:p>
          <a:p>
            <a:pPr algn="ctr"/>
            <a:endParaRPr lang="nb-NO" dirty="0"/>
          </a:p>
        </p:txBody>
      </p:sp>
      <p:sp>
        <p:nvSpPr>
          <p:cNvPr id="108" name="TekstSylinder 107">
            <a:extLst>
              <a:ext uri="{FF2B5EF4-FFF2-40B4-BE49-F238E27FC236}">
                <a16:creationId xmlns:a16="http://schemas.microsoft.com/office/drawing/2014/main" id="{A50FEBF8-534C-4135-9A55-C40E8A417D38}"/>
              </a:ext>
            </a:extLst>
          </p:cNvPr>
          <p:cNvSpPr txBox="1"/>
          <p:nvPr/>
        </p:nvSpPr>
        <p:spPr>
          <a:xfrm>
            <a:off x="6716182" y="4819215"/>
            <a:ext cx="1569660" cy="10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pPr algn="r"/>
            <a:r>
              <a:rPr lang="en-US" dirty="0"/>
              <a:t>Analysis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1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9" name="TekstSylinder 108">
            <a:extLst>
              <a:ext uri="{FF2B5EF4-FFF2-40B4-BE49-F238E27FC236}">
                <a16:creationId xmlns:a16="http://schemas.microsoft.com/office/drawing/2014/main" id="{6636D991-BDEE-4A37-8564-37AB3A0806A9}"/>
              </a:ext>
            </a:extLst>
          </p:cNvPr>
          <p:cNvSpPr txBox="1"/>
          <p:nvPr/>
        </p:nvSpPr>
        <p:spPr>
          <a:xfrm>
            <a:off x="6777862" y="4878929"/>
            <a:ext cx="113940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action_fn</a:t>
            </a:r>
            <a:endParaRPr lang="nb-NO" dirty="0"/>
          </a:p>
        </p:txBody>
      </p:sp>
      <p:sp>
        <p:nvSpPr>
          <p:cNvPr id="110" name="TekstSylinder 109">
            <a:extLst>
              <a:ext uri="{FF2B5EF4-FFF2-40B4-BE49-F238E27FC236}">
                <a16:creationId xmlns:a16="http://schemas.microsoft.com/office/drawing/2014/main" id="{75C89F9D-B1FC-40C4-9CE1-DCA5082BC5C6}"/>
              </a:ext>
            </a:extLst>
          </p:cNvPr>
          <p:cNvSpPr txBox="1"/>
          <p:nvPr/>
        </p:nvSpPr>
        <p:spPr>
          <a:xfrm>
            <a:off x="5163937" y="3997236"/>
            <a:ext cx="134216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 schemas</a:t>
            </a:r>
            <a:endParaRPr lang="nb-NO" dirty="0"/>
          </a:p>
        </p:txBody>
      </p:sp>
      <p:sp>
        <p:nvSpPr>
          <p:cNvPr id="111" name="TekstSylinder 110">
            <a:extLst>
              <a:ext uri="{FF2B5EF4-FFF2-40B4-BE49-F238E27FC236}">
                <a16:creationId xmlns:a16="http://schemas.microsoft.com/office/drawing/2014/main" id="{15324A71-3A34-4DE8-ABD9-8C837C9C8889}"/>
              </a:ext>
            </a:extLst>
          </p:cNvPr>
          <p:cNvSpPr txBox="1"/>
          <p:nvPr/>
        </p:nvSpPr>
        <p:spPr>
          <a:xfrm>
            <a:off x="6658503" y="3997236"/>
            <a:ext cx="134216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emails</a:t>
            </a:r>
            <a:endParaRPr lang="nb-NO" dirty="0"/>
          </a:p>
        </p:txBody>
      </p:sp>
      <p:sp>
        <p:nvSpPr>
          <p:cNvPr id="112" name="TekstSylinder 111">
            <a:extLst>
              <a:ext uri="{FF2B5EF4-FFF2-40B4-BE49-F238E27FC236}">
                <a16:creationId xmlns:a16="http://schemas.microsoft.com/office/drawing/2014/main" id="{7C013DAD-F24A-4AE8-89FD-B60CB7B4637B}"/>
              </a:ext>
            </a:extLst>
          </p:cNvPr>
          <p:cNvSpPr txBox="1"/>
          <p:nvPr/>
        </p:nvSpPr>
        <p:spPr>
          <a:xfrm>
            <a:off x="8153069" y="3997236"/>
            <a:ext cx="273731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graphs/excel files/reports</a:t>
            </a:r>
            <a:endParaRPr lang="nb-NO" dirty="0"/>
          </a:p>
        </p:txBody>
      </p:sp>
      <p:cxnSp>
        <p:nvCxnSpPr>
          <p:cNvPr id="113" name="Rett pilkobling 112">
            <a:extLst>
              <a:ext uri="{FF2B5EF4-FFF2-40B4-BE49-F238E27FC236}">
                <a16:creationId xmlns:a16="http://schemas.microsoft.com/office/drawing/2014/main" id="{2504C21C-E3CB-43B6-82AC-0F752C2545BE}"/>
              </a:ext>
            </a:extLst>
          </p:cNvPr>
          <p:cNvCxnSpPr>
            <a:cxnSpLocks/>
            <a:stCxn id="106" idx="3"/>
            <a:endCxn id="107" idx="1"/>
          </p:cNvCxnSpPr>
          <p:nvPr/>
        </p:nvCxnSpPr>
        <p:spPr>
          <a:xfrm>
            <a:off x="4945803" y="5338292"/>
            <a:ext cx="218134" cy="2769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Rett pilkobling 113">
            <a:extLst>
              <a:ext uri="{FF2B5EF4-FFF2-40B4-BE49-F238E27FC236}">
                <a16:creationId xmlns:a16="http://schemas.microsoft.com/office/drawing/2014/main" id="{B4728573-876B-4753-9E05-77CD9E7AF90A}"/>
              </a:ext>
            </a:extLst>
          </p:cNvPr>
          <p:cNvCxnSpPr>
            <a:cxnSpLocks/>
          </p:cNvCxnSpPr>
          <p:nvPr/>
        </p:nvCxnSpPr>
        <p:spPr>
          <a:xfrm flipV="1">
            <a:off x="7347565" y="4366568"/>
            <a:ext cx="1640905" cy="50800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ett pilkobling 114">
            <a:extLst>
              <a:ext uri="{FF2B5EF4-FFF2-40B4-BE49-F238E27FC236}">
                <a16:creationId xmlns:a16="http://schemas.microsoft.com/office/drawing/2014/main" id="{CE444634-3A58-4268-BDB6-AD29EC3FC3D2}"/>
              </a:ext>
            </a:extLst>
          </p:cNvPr>
          <p:cNvCxnSpPr>
            <a:cxnSpLocks/>
          </p:cNvCxnSpPr>
          <p:nvPr/>
        </p:nvCxnSpPr>
        <p:spPr>
          <a:xfrm flipV="1">
            <a:off x="6506106" y="5248261"/>
            <a:ext cx="832470" cy="81693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Rett pilkobling 115">
            <a:extLst>
              <a:ext uri="{FF2B5EF4-FFF2-40B4-BE49-F238E27FC236}">
                <a16:creationId xmlns:a16="http://schemas.microsoft.com/office/drawing/2014/main" id="{033EBBF7-92EC-4CCB-A29C-682C415836F8}"/>
              </a:ext>
            </a:extLst>
          </p:cNvPr>
          <p:cNvCxnSpPr>
            <a:cxnSpLocks/>
            <a:stCxn id="109" idx="0"/>
            <a:endCxn id="110" idx="2"/>
          </p:cNvCxnSpPr>
          <p:nvPr/>
        </p:nvCxnSpPr>
        <p:spPr>
          <a:xfrm flipH="1" flipV="1">
            <a:off x="5835022" y="4366568"/>
            <a:ext cx="1512543" cy="5123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Rett pilkobling 116">
            <a:extLst>
              <a:ext uri="{FF2B5EF4-FFF2-40B4-BE49-F238E27FC236}">
                <a16:creationId xmlns:a16="http://schemas.microsoft.com/office/drawing/2014/main" id="{121B94B9-31CE-4666-B2B8-7EAE5EEF033C}"/>
              </a:ext>
            </a:extLst>
          </p:cNvPr>
          <p:cNvCxnSpPr>
            <a:cxnSpLocks/>
            <a:stCxn id="109" idx="0"/>
            <a:endCxn id="111" idx="2"/>
          </p:cNvCxnSpPr>
          <p:nvPr/>
        </p:nvCxnSpPr>
        <p:spPr>
          <a:xfrm flipH="1" flipV="1">
            <a:off x="7329588" y="4366568"/>
            <a:ext cx="17977" cy="5123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kstSylinder 117">
            <a:extLst>
              <a:ext uri="{FF2B5EF4-FFF2-40B4-BE49-F238E27FC236}">
                <a16:creationId xmlns:a16="http://schemas.microsoft.com/office/drawing/2014/main" id="{CE3BF285-AEC2-44CF-9C3A-DD6F9677AD89}"/>
              </a:ext>
            </a:extLst>
          </p:cNvPr>
          <p:cNvSpPr txBox="1"/>
          <p:nvPr/>
        </p:nvSpPr>
        <p:spPr>
          <a:xfrm>
            <a:off x="8564784" y="4874230"/>
            <a:ext cx="113940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action_fn</a:t>
            </a:r>
            <a:endParaRPr lang="nb-NO" dirty="0"/>
          </a:p>
        </p:txBody>
      </p:sp>
      <p:cxnSp>
        <p:nvCxnSpPr>
          <p:cNvPr id="119" name="Rett pilkobling 118">
            <a:extLst>
              <a:ext uri="{FF2B5EF4-FFF2-40B4-BE49-F238E27FC236}">
                <a16:creationId xmlns:a16="http://schemas.microsoft.com/office/drawing/2014/main" id="{F2336546-757E-441D-94AE-4D8995341B21}"/>
              </a:ext>
            </a:extLst>
          </p:cNvPr>
          <p:cNvCxnSpPr>
            <a:cxnSpLocks/>
            <a:endCxn id="118" idx="2"/>
          </p:cNvCxnSpPr>
          <p:nvPr/>
        </p:nvCxnSpPr>
        <p:spPr>
          <a:xfrm flipV="1">
            <a:off x="6506106" y="5243562"/>
            <a:ext cx="2628381" cy="81693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Rett pilkobling 119">
            <a:extLst>
              <a:ext uri="{FF2B5EF4-FFF2-40B4-BE49-F238E27FC236}">
                <a16:creationId xmlns:a16="http://schemas.microsoft.com/office/drawing/2014/main" id="{C4D90747-1997-48A4-B835-3E0159B9EF6F}"/>
              </a:ext>
            </a:extLst>
          </p:cNvPr>
          <p:cNvCxnSpPr>
            <a:cxnSpLocks/>
            <a:stCxn id="118" idx="0"/>
          </p:cNvCxnSpPr>
          <p:nvPr/>
        </p:nvCxnSpPr>
        <p:spPr>
          <a:xfrm flipH="1" flipV="1">
            <a:off x="6258386" y="4370923"/>
            <a:ext cx="2876101" cy="50330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ett pilkobling 120">
            <a:extLst>
              <a:ext uri="{FF2B5EF4-FFF2-40B4-BE49-F238E27FC236}">
                <a16:creationId xmlns:a16="http://schemas.microsoft.com/office/drawing/2014/main" id="{84B1BF10-5A60-43DF-B7F0-98AF3C9146D6}"/>
              </a:ext>
            </a:extLst>
          </p:cNvPr>
          <p:cNvCxnSpPr>
            <a:cxnSpLocks/>
            <a:stCxn id="118" idx="0"/>
            <a:endCxn id="111" idx="2"/>
          </p:cNvCxnSpPr>
          <p:nvPr/>
        </p:nvCxnSpPr>
        <p:spPr>
          <a:xfrm flipH="1" flipV="1">
            <a:off x="7329588" y="4366568"/>
            <a:ext cx="1804899" cy="50766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tt pilkobling 121">
            <a:extLst>
              <a:ext uri="{FF2B5EF4-FFF2-40B4-BE49-F238E27FC236}">
                <a16:creationId xmlns:a16="http://schemas.microsoft.com/office/drawing/2014/main" id="{A4B63093-7E2D-42EA-AA17-582A34A6376D}"/>
              </a:ext>
            </a:extLst>
          </p:cNvPr>
          <p:cNvCxnSpPr>
            <a:cxnSpLocks/>
            <a:stCxn id="118" idx="0"/>
            <a:endCxn id="112" idx="2"/>
          </p:cNvCxnSpPr>
          <p:nvPr/>
        </p:nvCxnSpPr>
        <p:spPr>
          <a:xfrm flipV="1">
            <a:off x="9134487" y="4366568"/>
            <a:ext cx="387241" cy="50766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kstSylinder 122">
            <a:extLst>
              <a:ext uri="{FF2B5EF4-FFF2-40B4-BE49-F238E27FC236}">
                <a16:creationId xmlns:a16="http://schemas.microsoft.com/office/drawing/2014/main" id="{BAD70D66-61ED-4DCD-8253-7C0EA20E6E05}"/>
              </a:ext>
            </a:extLst>
          </p:cNvPr>
          <p:cNvSpPr txBox="1"/>
          <p:nvPr/>
        </p:nvSpPr>
        <p:spPr>
          <a:xfrm>
            <a:off x="8489128" y="5544011"/>
            <a:ext cx="728148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Oslo</a:t>
            </a:r>
            <a:endParaRPr lang="nb-NO" sz="1200" dirty="0"/>
          </a:p>
        </p:txBody>
      </p:sp>
      <p:sp>
        <p:nvSpPr>
          <p:cNvPr id="124" name="TekstSylinder 123">
            <a:extLst>
              <a:ext uri="{FF2B5EF4-FFF2-40B4-BE49-F238E27FC236}">
                <a16:creationId xmlns:a16="http://schemas.microsoft.com/office/drawing/2014/main" id="{C60AA9D2-21CC-42A0-86E6-E743E8BD10C3}"/>
              </a:ext>
            </a:extLst>
          </p:cNvPr>
          <p:cNvSpPr txBox="1"/>
          <p:nvPr/>
        </p:nvSpPr>
        <p:spPr>
          <a:xfrm>
            <a:off x="6716182" y="5566558"/>
            <a:ext cx="886653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Bergen</a:t>
            </a:r>
            <a:endParaRPr lang="nb-NO" sz="1200" dirty="0"/>
          </a:p>
        </p:txBody>
      </p:sp>
      <p:sp>
        <p:nvSpPr>
          <p:cNvPr id="125" name="TekstSylinder 124">
            <a:extLst>
              <a:ext uri="{FF2B5EF4-FFF2-40B4-BE49-F238E27FC236}">
                <a16:creationId xmlns:a16="http://schemas.microsoft.com/office/drawing/2014/main" id="{991D3B65-CAC9-4BDC-A6EC-AD69619070E1}"/>
              </a:ext>
            </a:extLst>
          </p:cNvPr>
          <p:cNvSpPr txBox="1"/>
          <p:nvPr/>
        </p:nvSpPr>
        <p:spPr>
          <a:xfrm>
            <a:off x="3769246" y="4715301"/>
            <a:ext cx="761812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2020</a:t>
            </a:r>
            <a:endParaRPr lang="nb-NO" sz="1200" dirty="0"/>
          </a:p>
        </p:txBody>
      </p:sp>
      <p:sp>
        <p:nvSpPr>
          <p:cNvPr id="126" name="TekstSylinder 125">
            <a:extLst>
              <a:ext uri="{FF2B5EF4-FFF2-40B4-BE49-F238E27FC236}">
                <a16:creationId xmlns:a16="http://schemas.microsoft.com/office/drawing/2014/main" id="{0D8829FD-999C-4112-9C95-BCBB5B469CFF}"/>
              </a:ext>
            </a:extLst>
          </p:cNvPr>
          <p:cNvSpPr txBox="1"/>
          <p:nvPr/>
        </p:nvSpPr>
        <p:spPr>
          <a:xfrm>
            <a:off x="5202060" y="5753735"/>
            <a:ext cx="126592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e.g. 2020 data</a:t>
            </a:r>
          </a:p>
          <a:p>
            <a:r>
              <a:rPr lang="en-US" sz="1200" dirty="0"/>
              <a:t>all location codes</a:t>
            </a:r>
            <a:endParaRPr lang="nb-NO" sz="1200" dirty="0"/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C7715C00-13AD-4EA5-BFAF-DE80C67B9817}"/>
              </a:ext>
            </a:extLst>
          </p:cNvPr>
          <p:cNvSpPr/>
          <p:nvPr/>
        </p:nvSpPr>
        <p:spPr>
          <a:xfrm>
            <a:off x="5058303" y="973909"/>
            <a:ext cx="1540971" cy="5421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4" name="Rektangel 63">
            <a:extLst>
              <a:ext uri="{FF2B5EF4-FFF2-40B4-BE49-F238E27FC236}">
                <a16:creationId xmlns:a16="http://schemas.microsoft.com/office/drawing/2014/main" id="{F487D6CD-0CF0-4587-A4B5-10735EBC61BA}"/>
              </a:ext>
            </a:extLst>
          </p:cNvPr>
          <p:cNvSpPr/>
          <p:nvPr/>
        </p:nvSpPr>
        <p:spPr>
          <a:xfrm>
            <a:off x="3047685" y="3779873"/>
            <a:ext cx="8163654" cy="26562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5" name="Rektangel 64">
            <a:extLst>
              <a:ext uri="{FF2B5EF4-FFF2-40B4-BE49-F238E27FC236}">
                <a16:creationId xmlns:a16="http://schemas.microsoft.com/office/drawing/2014/main" id="{B3B59F13-FCA1-452A-BD80-8DCC21B9EEC0}"/>
              </a:ext>
            </a:extLst>
          </p:cNvPr>
          <p:cNvSpPr/>
          <p:nvPr/>
        </p:nvSpPr>
        <p:spPr>
          <a:xfrm>
            <a:off x="8413968" y="1804222"/>
            <a:ext cx="2707960" cy="14020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6" name="TekstSylinder 65">
            <a:extLst>
              <a:ext uri="{FF2B5EF4-FFF2-40B4-BE49-F238E27FC236}">
                <a16:creationId xmlns:a16="http://schemas.microsoft.com/office/drawing/2014/main" id="{927B8020-C012-41FB-93B3-714352407108}"/>
              </a:ext>
            </a:extLst>
          </p:cNvPr>
          <p:cNvSpPr txBox="1"/>
          <p:nvPr/>
        </p:nvSpPr>
        <p:spPr>
          <a:xfrm>
            <a:off x="3285105" y="331845"/>
            <a:ext cx="616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What is a “task” in Sykdomspulsen Core?</a:t>
            </a:r>
            <a:endParaRPr lang="nb-NO" sz="2800" dirty="0"/>
          </a:p>
        </p:txBody>
      </p:sp>
      <p:sp>
        <p:nvSpPr>
          <p:cNvPr id="67" name="TekstSylinder 66">
            <a:extLst>
              <a:ext uri="{FF2B5EF4-FFF2-40B4-BE49-F238E27FC236}">
                <a16:creationId xmlns:a16="http://schemas.microsoft.com/office/drawing/2014/main" id="{0145B455-5699-4683-829D-24378D55D756}"/>
              </a:ext>
            </a:extLst>
          </p:cNvPr>
          <p:cNvSpPr txBox="1"/>
          <p:nvPr/>
        </p:nvSpPr>
        <p:spPr>
          <a:xfrm>
            <a:off x="494386" y="4956695"/>
            <a:ext cx="1883744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sources</a:t>
            </a:r>
            <a:r>
              <a:rPr lang="nb-NO" dirty="0"/>
              <a:t>:</a:t>
            </a:r>
          </a:p>
          <a:p>
            <a:pPr marL="285750" indent="-285750">
              <a:buFontTx/>
              <a:buChar char="-"/>
            </a:pPr>
            <a:r>
              <a:rPr lang="nb-NO" dirty="0"/>
              <a:t>Files</a:t>
            </a:r>
          </a:p>
          <a:p>
            <a:pPr marL="285750" indent="-285750">
              <a:buFontTx/>
              <a:buChar char="-"/>
            </a:pPr>
            <a:r>
              <a:rPr lang="nb-NO" dirty="0"/>
              <a:t>APIs</a:t>
            </a:r>
          </a:p>
          <a:p>
            <a:pPr marL="285750" indent="-285750">
              <a:buFontTx/>
              <a:buChar char="-"/>
            </a:pPr>
            <a:r>
              <a:rPr lang="nb-NO" dirty="0"/>
              <a:t>db schemas</a:t>
            </a:r>
          </a:p>
        </p:txBody>
      </p:sp>
      <p:cxnSp>
        <p:nvCxnSpPr>
          <p:cNvPr id="68" name="Rett pilkobling 67">
            <a:extLst>
              <a:ext uri="{FF2B5EF4-FFF2-40B4-BE49-F238E27FC236}">
                <a16:creationId xmlns:a16="http://schemas.microsoft.com/office/drawing/2014/main" id="{03DF55EA-06C0-4C12-9662-6EB5F5F0CB7A}"/>
              </a:ext>
            </a:extLst>
          </p:cNvPr>
          <p:cNvCxnSpPr>
            <a:stCxn id="67" idx="3"/>
          </p:cNvCxnSpPr>
          <p:nvPr/>
        </p:nvCxnSpPr>
        <p:spPr>
          <a:xfrm flipV="1">
            <a:off x="2378130" y="2378046"/>
            <a:ext cx="781384" cy="317881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tt pilkobling 68">
            <a:extLst>
              <a:ext uri="{FF2B5EF4-FFF2-40B4-BE49-F238E27FC236}">
                <a16:creationId xmlns:a16="http://schemas.microsoft.com/office/drawing/2014/main" id="{F96D64CC-3576-4B47-845A-734D974F860C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2378130" y="5338292"/>
            <a:ext cx="781384" cy="21856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ktangel 69">
            <a:extLst>
              <a:ext uri="{FF2B5EF4-FFF2-40B4-BE49-F238E27FC236}">
                <a16:creationId xmlns:a16="http://schemas.microsoft.com/office/drawing/2014/main" id="{10CF5327-3549-45EF-9A2D-096BE33C14C9}"/>
              </a:ext>
            </a:extLst>
          </p:cNvPr>
          <p:cNvSpPr/>
          <p:nvPr/>
        </p:nvSpPr>
        <p:spPr>
          <a:xfrm>
            <a:off x="494386" y="5285772"/>
            <a:ext cx="1655673" cy="5421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72" name="TekstSylinder 71">
            <a:extLst>
              <a:ext uri="{FF2B5EF4-FFF2-40B4-BE49-F238E27FC236}">
                <a16:creationId xmlns:a16="http://schemas.microsoft.com/office/drawing/2014/main" id="{86BC6E55-C9B0-455C-AD61-A44860350B4A}"/>
              </a:ext>
            </a:extLst>
          </p:cNvPr>
          <p:cNvSpPr txBox="1"/>
          <p:nvPr/>
        </p:nvSpPr>
        <p:spPr>
          <a:xfrm>
            <a:off x="494386" y="459409"/>
            <a:ext cx="2221016" cy="4185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/>
              <a:t>“Export combined results” task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Typical when the desired output is one graph/excel file/report that contains combined results from multiple years/location_codes/etc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Reads clean data/results from db schemas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Typically has 1 plan and 1 analysis, </a:t>
            </a:r>
            <a:r>
              <a:rPr lang="en-US" sz="1400"/>
              <a:t>because all </a:t>
            </a:r>
            <a:r>
              <a:rPr lang="en-US" sz="1400" dirty="0"/>
              <a:t>the data/results needs to be available to action_fn so that it can be exported in one results file</a:t>
            </a:r>
          </a:p>
        </p:txBody>
      </p:sp>
    </p:spTree>
    <p:extLst>
      <p:ext uri="{BB962C8B-B14F-4D97-AF65-F5344CB8AC3E}">
        <p14:creationId xmlns:p14="http://schemas.microsoft.com/office/powerpoint/2010/main" val="154338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854</Words>
  <Application>Microsoft Office PowerPoint</Application>
  <PresentationFormat>Widescreen</PresentationFormat>
  <Paragraphs>260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White, Richard Aubrey</dc:creator>
  <cp:lastModifiedBy>White, Richard Aubrey</cp:lastModifiedBy>
  <cp:revision>5</cp:revision>
  <dcterms:created xsi:type="dcterms:W3CDTF">2021-05-26T06:15:12Z</dcterms:created>
  <dcterms:modified xsi:type="dcterms:W3CDTF">2021-05-26T08:59:28Z</dcterms:modified>
</cp:coreProperties>
</file>