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704ECC-AE23-4EB6-BA56-B5AD8396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4B62029-F139-4B80-8F57-1F6E0B852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54ECA4-43E6-4D41-9D48-E0BF20E8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93BAF2-5954-4383-B52A-7E0560FB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CAE3321-3255-4011-877E-BFC01E43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06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E4B96C-3FF0-418B-B28A-890C39EC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C3D50D-F9A9-4D66-8BA4-4F73CD37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81E07C1-4D60-4E2B-B12B-3731855B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7CF690-DD53-41E2-8827-97EA070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48BE6A-1A8D-4FB5-BF22-BB226D01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859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9DDB235-C866-4624-B21E-CCB6815F3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AB5005-C16F-4089-967E-75A1875C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B73FC2-B1A2-434A-B847-446785A3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11A72D-1859-4739-8372-EF3D77CA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F130C7F-7A8F-4114-9E07-F995582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037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10E1B6-6F5A-40B3-9FF2-9FC6FAF8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1D687E-0392-40B3-9E2A-9A9D8680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6DD498-3224-47C4-912E-3E32E78E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20CD47-21FC-476C-8361-247D1879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38BCAF-DAAE-4E00-9514-C7CB3113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48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19A5DD-B656-4D09-88F3-F5B96C31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DB08EDA-AC83-439D-AB53-C05522A5C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8FDD50-F75D-472C-855A-D5BCBA77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593785-76CC-46B5-9A2A-4BF2B3DB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606054-78D8-47E2-8E4E-88527FFA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744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5F7E6C-E94F-499F-800E-8319C48D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F52991-6A50-47FC-8A80-89E41451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2983456-60DC-4345-9546-B58A7FDF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6E732A5-5918-4987-8F9F-55C004F1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180B76D-BE45-4C09-886D-1984667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7BE33DA-B1EA-4C71-9BFF-8D1189C8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40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17E8FE-71BE-4603-A5AE-C9E50870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34CF6E4-53E6-4728-81DB-025F11E31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FA4279-D82D-4B4F-A066-746248B3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ACBB2F-0964-4584-BDD9-DB9153085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CB9A8BD-2FAE-4B9B-96DF-0A25DE1E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D387488-F1C4-4FD4-AC48-2D213A1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184A45F-8E6C-42FD-8DF8-E5D9D604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7ADCAFD-39EF-4919-A30E-690BCCF6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997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41FF34-BC5B-456F-8FB7-ACE4BB4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F0C5896-2B14-42A3-9586-3999A416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8585DEE-3829-4C0A-AAB8-BD2DA25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80D4FBC-8A9C-4512-A412-A0E3471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352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1BD8D5D-E842-450B-8D65-D5BA417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D35B9B9-037F-4094-998C-9171844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C604D59-6EA1-4389-B310-22CE77B2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179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68E807-0BE2-4C08-A942-21021C5C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AC772-A0CA-41DE-8814-F67D5765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DC6C0B7-A0A8-4F80-B978-D3D2B6C8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430EADA-4B1D-46B3-A24A-92C09C02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5CE60D-2FC3-4332-8756-04DC8ED2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712002-A7A4-43D5-8D2C-FEA03DF0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8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3AC377-ECD1-41AE-AF3C-F986A0AD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AE5A1AA-4430-4747-B618-958F848B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6D699F6-FD3C-405C-92EB-AA8F7A53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7240AA3-DB94-4A49-B86A-F5749769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EE4457A-2F16-46DE-8CC7-FE2C316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D5E2178-3AF3-40BF-8E48-2FF610B9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507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38A1881-4664-48DA-BF8B-196702CA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6E6636-DC81-4DC6-BE29-D1BED3B7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D4312B-EFB0-403B-B3FE-DEBDB78F5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348B-9285-429F-A455-6D0D59136E9E}" type="datetimeFigureOut">
              <a:rPr lang="nb-NO" smtClean="0"/>
              <a:t>27.05.2021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F36927-F2F2-43D8-BBB4-D1EC2556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7FC3567-C81C-436C-906D-F271570E7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6C49-2AB0-4483-9108-7B92FE75FE47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5820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9D0CF075-A986-422B-BA03-D7BE6890F3FA}"/>
              </a:ext>
            </a:extLst>
          </p:cNvPr>
          <p:cNvSpPr txBox="1"/>
          <p:nvPr/>
        </p:nvSpPr>
        <p:spPr>
          <a:xfrm>
            <a:off x="1537083" y="2358603"/>
            <a:ext cx="162407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config_db.r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1CE48F7F-10BF-42E1-91DB-AEE0869F1389}"/>
              </a:ext>
            </a:extLst>
          </p:cNvPr>
          <p:cNvSpPr txBox="1"/>
          <p:nvPr/>
        </p:nvSpPr>
        <p:spPr>
          <a:xfrm>
            <a:off x="3798227" y="2358603"/>
            <a:ext cx="255548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config_tasks.r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D858C91-B7EF-4677-8FD0-2D5A45B4C38B}"/>
              </a:ext>
            </a:extLst>
          </p:cNvPr>
          <p:cNvSpPr txBox="1"/>
          <p:nvPr/>
        </p:nvSpPr>
        <p:spPr>
          <a:xfrm>
            <a:off x="6883509" y="235468"/>
            <a:ext cx="197400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task_name_1.r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AA4F008-A7DE-4696-9F96-7E3771C45FCD}"/>
              </a:ext>
            </a:extLst>
          </p:cNvPr>
          <p:cNvSpPr txBox="1"/>
          <p:nvPr/>
        </p:nvSpPr>
        <p:spPr>
          <a:xfrm>
            <a:off x="6990775" y="671083"/>
            <a:ext cx="174900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action_fn</a:t>
            </a:r>
            <a:endParaRPr lang="nb-NO" sz="1400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DD4644E-9DA6-4DA2-B148-01F36F667B9D}"/>
              </a:ext>
            </a:extLst>
          </p:cNvPr>
          <p:cNvSpPr txBox="1"/>
          <p:nvPr/>
        </p:nvSpPr>
        <p:spPr>
          <a:xfrm>
            <a:off x="6990776" y="978860"/>
            <a:ext cx="174900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data_selector_fn</a:t>
            </a:r>
            <a:endParaRPr lang="nb-NO" sz="14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491484A-06A2-41FE-B8C7-ACFDECB8D72D}"/>
              </a:ext>
            </a:extLst>
          </p:cNvPr>
          <p:cNvSpPr txBox="1"/>
          <p:nvPr/>
        </p:nvSpPr>
        <p:spPr>
          <a:xfrm>
            <a:off x="6990775" y="1286637"/>
            <a:ext cx="174900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plan_argset_fn</a:t>
            </a:r>
            <a:endParaRPr lang="nb-NO" sz="1400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9410BFD-D338-4E09-87A2-229E81645D68}"/>
              </a:ext>
            </a:extLst>
          </p:cNvPr>
          <p:cNvSpPr txBox="1"/>
          <p:nvPr/>
        </p:nvSpPr>
        <p:spPr>
          <a:xfrm>
            <a:off x="6990775" y="1594414"/>
            <a:ext cx="174900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Other functions</a:t>
            </a:r>
            <a:endParaRPr lang="nb-NO" sz="14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60CB68D-DCBE-4E4B-B3B5-FE00FB4E50AB}"/>
              </a:ext>
            </a:extLst>
          </p:cNvPr>
          <p:cNvSpPr txBox="1"/>
          <p:nvPr/>
        </p:nvSpPr>
        <p:spPr>
          <a:xfrm>
            <a:off x="1537083" y="2773942"/>
            <a:ext cx="16240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sc::add_schema_v8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91AB79F7-B2B9-450A-917F-A71A4E4EA7B2}"/>
              </a:ext>
            </a:extLst>
          </p:cNvPr>
          <p:cNvSpPr txBox="1"/>
          <p:nvPr/>
        </p:nvSpPr>
        <p:spPr>
          <a:xfrm>
            <a:off x="1537083" y="3081877"/>
            <a:ext cx="16240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sc::add_schema_v8</a:t>
            </a:r>
            <a:endParaRPr lang="nb-NO" sz="1400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CDE7CE8-BF80-490F-B404-D86A09EE3858}"/>
              </a:ext>
            </a:extLst>
          </p:cNvPr>
          <p:cNvSpPr txBox="1"/>
          <p:nvPr/>
        </p:nvSpPr>
        <p:spPr>
          <a:xfrm>
            <a:off x="1537083" y="3381354"/>
            <a:ext cx="16240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sc::add_schema_v8</a:t>
            </a:r>
            <a:endParaRPr lang="nb-NO" sz="1400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F65460A-EFB7-44C5-89A1-61BB8A386D33}"/>
              </a:ext>
            </a:extLst>
          </p:cNvPr>
          <p:cNvSpPr txBox="1"/>
          <p:nvPr/>
        </p:nvSpPr>
        <p:spPr>
          <a:xfrm>
            <a:off x="1537083" y="3680831"/>
            <a:ext cx="162407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sc::add_schema_v8</a:t>
            </a:r>
            <a:endParaRPr lang="nb-NO" sz="14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058DD84-7E97-4F20-9072-46D01273EF55}"/>
              </a:ext>
            </a:extLst>
          </p:cNvPr>
          <p:cNvSpPr txBox="1"/>
          <p:nvPr/>
        </p:nvSpPr>
        <p:spPr>
          <a:xfrm>
            <a:off x="3868868" y="2816457"/>
            <a:ext cx="23906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sc::add_task_from_config_v8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7258629E-B38D-40EE-9CBF-AA679E3F42E7}"/>
              </a:ext>
            </a:extLst>
          </p:cNvPr>
          <p:cNvSpPr txBox="1"/>
          <p:nvPr/>
        </p:nvSpPr>
        <p:spPr>
          <a:xfrm>
            <a:off x="3868868" y="3274311"/>
            <a:ext cx="23906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sc::add_task_from_config_v8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EDD235FD-8D99-47D7-BFA9-7E2F035290AD}"/>
              </a:ext>
            </a:extLst>
          </p:cNvPr>
          <p:cNvSpPr txBox="1"/>
          <p:nvPr/>
        </p:nvSpPr>
        <p:spPr>
          <a:xfrm>
            <a:off x="3868868" y="3726302"/>
            <a:ext cx="23906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sc::add_task_from_config_v8</a:t>
            </a:r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B2124038-F202-4EAD-9F6D-A268BE75DE38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161157" y="2927831"/>
            <a:ext cx="707711" cy="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D840E1AB-ACD3-4945-B58A-8A1F64A12F5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61157" y="2988514"/>
            <a:ext cx="707710" cy="2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E03CDD8-BCCB-4F77-8833-AA0C77AFEAB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3161157" y="2927831"/>
            <a:ext cx="707711" cy="50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409D1605-87D0-4F1C-901A-4CE78B2EC8A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3161157" y="3535243"/>
            <a:ext cx="707711" cy="34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7D43B50D-7BEB-4AF7-BBEE-7CB9DCCA90E7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3161157" y="3428200"/>
            <a:ext cx="707711" cy="40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330117DC-BFBD-4A76-B2A8-D1C602486190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6259520" y="1112631"/>
            <a:ext cx="623989" cy="18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7651481D-485A-432C-9A57-F07CFE884CDB}"/>
              </a:ext>
            </a:extLst>
          </p:cNvPr>
          <p:cNvSpPr txBox="1"/>
          <p:nvPr/>
        </p:nvSpPr>
        <p:spPr>
          <a:xfrm>
            <a:off x="6861923" y="2358603"/>
            <a:ext cx="197400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task_name_2.r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C5B18529-9DB9-41FB-9319-8DF3BC2D1D3E}"/>
              </a:ext>
            </a:extLst>
          </p:cNvPr>
          <p:cNvSpPr txBox="1"/>
          <p:nvPr/>
        </p:nvSpPr>
        <p:spPr>
          <a:xfrm>
            <a:off x="6969189" y="2794218"/>
            <a:ext cx="174900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action_fn</a:t>
            </a:r>
            <a:endParaRPr lang="nb-NO" sz="14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52BDA2E9-20D6-4E21-8B0B-8907D113489D}"/>
              </a:ext>
            </a:extLst>
          </p:cNvPr>
          <p:cNvSpPr txBox="1"/>
          <p:nvPr/>
        </p:nvSpPr>
        <p:spPr>
          <a:xfrm>
            <a:off x="6969190" y="3101995"/>
            <a:ext cx="174900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data_selector_fn</a:t>
            </a:r>
            <a:endParaRPr lang="nb-NO" sz="1400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A944D961-169C-47AE-B8A9-D799EF9693DB}"/>
              </a:ext>
            </a:extLst>
          </p:cNvPr>
          <p:cNvSpPr txBox="1"/>
          <p:nvPr/>
        </p:nvSpPr>
        <p:spPr>
          <a:xfrm>
            <a:off x="6969189" y="3409772"/>
            <a:ext cx="17490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plan_argset_fn</a:t>
            </a:r>
            <a:endParaRPr lang="nb-NO" sz="14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51C49F56-0D84-43FA-9CB9-6D98C9AB23A3}"/>
              </a:ext>
            </a:extLst>
          </p:cNvPr>
          <p:cNvSpPr txBox="1"/>
          <p:nvPr/>
        </p:nvSpPr>
        <p:spPr>
          <a:xfrm>
            <a:off x="6969189" y="3717549"/>
            <a:ext cx="174900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Other functions</a:t>
            </a:r>
            <a:endParaRPr lang="nb-NO" sz="1400" dirty="0"/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3BB9DB4D-455A-41EC-AA33-CED2F4A6003D}"/>
              </a:ext>
            </a:extLst>
          </p:cNvPr>
          <p:cNvSpPr txBox="1"/>
          <p:nvPr/>
        </p:nvSpPr>
        <p:spPr>
          <a:xfrm>
            <a:off x="6861923" y="4481738"/>
            <a:ext cx="197400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task_name_3.r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44792CDD-D92B-4D0F-B137-DDFBFBBB808F}"/>
              </a:ext>
            </a:extLst>
          </p:cNvPr>
          <p:cNvSpPr txBox="1"/>
          <p:nvPr/>
        </p:nvSpPr>
        <p:spPr>
          <a:xfrm>
            <a:off x="6969189" y="4917353"/>
            <a:ext cx="174900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action_fn</a:t>
            </a:r>
            <a:endParaRPr lang="nb-NO" sz="1400" dirty="0"/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2727146F-AA5E-4C42-BD07-A3DB403DAFC9}"/>
              </a:ext>
            </a:extLst>
          </p:cNvPr>
          <p:cNvSpPr txBox="1"/>
          <p:nvPr/>
        </p:nvSpPr>
        <p:spPr>
          <a:xfrm>
            <a:off x="6969190" y="5225130"/>
            <a:ext cx="174900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data_selector_fn</a:t>
            </a:r>
            <a:endParaRPr lang="nb-NO" sz="1400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3CB2E01-EA4F-4FE5-A8BB-06838A4620CF}"/>
              </a:ext>
            </a:extLst>
          </p:cNvPr>
          <p:cNvSpPr txBox="1"/>
          <p:nvPr/>
        </p:nvSpPr>
        <p:spPr>
          <a:xfrm>
            <a:off x="6969189" y="5532907"/>
            <a:ext cx="17490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plan_argset_fn</a:t>
            </a:r>
            <a:endParaRPr lang="nb-NO" sz="1400" dirty="0"/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7ABFE5A7-A763-4C71-9AED-74E40BBBEA56}"/>
              </a:ext>
            </a:extLst>
          </p:cNvPr>
          <p:cNvSpPr txBox="1"/>
          <p:nvPr/>
        </p:nvSpPr>
        <p:spPr>
          <a:xfrm>
            <a:off x="6969189" y="5840684"/>
            <a:ext cx="174900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Other functions</a:t>
            </a:r>
            <a:endParaRPr lang="nb-NO" sz="1400" dirty="0"/>
          </a:p>
        </p:txBody>
      </p: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C59D5310-62F5-4221-8758-468CD1593D55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6259520" y="3235766"/>
            <a:ext cx="602403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50B406BA-70C7-4080-B149-3D9693825457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6259520" y="3880191"/>
            <a:ext cx="602403" cy="147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White, Richard Aubrey</dc:creator>
  <cp:lastModifiedBy>White, Richard Aubrey</cp:lastModifiedBy>
  <cp:revision>3</cp:revision>
  <dcterms:created xsi:type="dcterms:W3CDTF">2021-05-27T03:02:11Z</dcterms:created>
  <dcterms:modified xsi:type="dcterms:W3CDTF">2021-05-27T03:20:34Z</dcterms:modified>
</cp:coreProperties>
</file>