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B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1FA2D5-B5ED-134F-BD3C-A8621A78BE37}" v="1" dt="2022-02-08T10:58:01.68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26"/>
  </p:normalViewPr>
  <p:slideViewPr>
    <p:cSldViewPr snapToGrid="0" snapToObjects="1">
      <p:cViewPr varScale="1">
        <p:scale>
          <a:sx n="77" d="100"/>
          <a:sy n="77" d="100"/>
        </p:scale>
        <p:origin x="3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Richard Aubrey" userId="3de9d349-88be-4931-9e64-c6590894c061" providerId="ADAL" clId="{A047B289-4FCF-DB46-AE84-B11335E145E1}"/>
    <pc:docChg chg="custSel addSld modSld">
      <pc:chgData name="White, Richard Aubrey" userId="3de9d349-88be-4931-9e64-c6590894c061" providerId="ADAL" clId="{A047B289-4FCF-DB46-AE84-B11335E145E1}" dt="2022-01-25T07:43:52.154" v="30" actId="478"/>
      <pc:docMkLst>
        <pc:docMk/>
      </pc:docMkLst>
      <pc:sldChg chg="addSp delSp modSp add mod">
        <pc:chgData name="White, Richard Aubrey" userId="3de9d349-88be-4931-9e64-c6590894c061" providerId="ADAL" clId="{A047B289-4FCF-DB46-AE84-B11335E145E1}" dt="2022-01-25T07:43:52.154" v="30" actId="478"/>
        <pc:sldMkLst>
          <pc:docMk/>
          <pc:sldMk cId="2372336782" sldId="257"/>
        </pc:sldMkLst>
        <pc:spChg chg="add del mod">
          <ac:chgData name="White, Richard Aubrey" userId="3de9d349-88be-4931-9e64-c6590894c061" providerId="ADAL" clId="{A047B289-4FCF-DB46-AE84-B11335E145E1}" dt="2022-01-25T07:43:52.154" v="30" actId="478"/>
          <ac:spMkLst>
            <pc:docMk/>
            <pc:sldMk cId="2372336782" sldId="257"/>
            <ac:spMk id="5" creationId="{A3BFA5DC-6064-8245-85A8-EB5DFE297A51}"/>
          </ac:spMkLst>
        </pc:spChg>
        <pc:spChg chg="del mod">
          <ac:chgData name="White, Richard Aubrey" userId="3de9d349-88be-4931-9e64-c6590894c061" providerId="ADAL" clId="{A047B289-4FCF-DB46-AE84-B11335E145E1}" dt="2022-01-25T07:43:49.402" v="29" actId="478"/>
          <ac:spMkLst>
            <pc:docMk/>
            <pc:sldMk cId="2372336782" sldId="257"/>
            <ac:spMk id="151" creationId="{00000000-0000-0000-0000-000000000000}"/>
          </ac:spMkLst>
        </pc:spChg>
      </pc:sldChg>
    </pc:docChg>
  </pc:docChgLst>
  <pc:docChgLst>
    <pc:chgData name="White, Richard Aubrey" userId="3de9d349-88be-4931-9e64-c6590894c061" providerId="ADAL" clId="{046A06EA-90C3-6D4F-9CB1-5BDE4B184D3C}"/>
    <pc:docChg chg="undo redo custSel addSld modSld">
      <pc:chgData name="White, Richard Aubrey" userId="3de9d349-88be-4931-9e64-c6590894c061" providerId="ADAL" clId="{046A06EA-90C3-6D4F-9CB1-5BDE4B184D3C}" dt="2022-01-17T07:24:31.405" v="43" actId="20577"/>
      <pc:docMkLst>
        <pc:docMk/>
      </pc:docMkLst>
      <pc:sldChg chg="addSp delSp modSp mod">
        <pc:chgData name="White, Richard Aubrey" userId="3de9d349-88be-4931-9e64-c6590894c061" providerId="ADAL" clId="{046A06EA-90C3-6D4F-9CB1-5BDE4B184D3C}" dt="2022-01-17T07:24:31.405" v="43" actId="20577"/>
        <pc:sldMkLst>
          <pc:docMk/>
          <pc:sldMk cId="0" sldId="256"/>
        </pc:sldMkLst>
        <pc:spChg chg="mod">
          <ac:chgData name="White, Richard Aubrey" userId="3de9d349-88be-4931-9e64-c6590894c061" providerId="ADAL" clId="{046A06EA-90C3-6D4F-9CB1-5BDE4B184D3C}" dt="2022-01-17T07:24:03.008" v="3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White, Richard Aubrey" userId="3de9d349-88be-4931-9e64-c6590894c061" providerId="ADAL" clId="{046A06EA-90C3-6D4F-9CB1-5BDE4B184D3C}" dt="2022-01-17T07:24:31.405" v="43" actId="20577"/>
          <ac:spMkLst>
            <pc:docMk/>
            <pc:sldMk cId="0" sldId="256"/>
            <ac:spMk id="152" creationId="{00000000-0000-0000-0000-000000000000}"/>
          </ac:spMkLst>
        </pc:spChg>
        <pc:picChg chg="add del">
          <ac:chgData name="White, Richard Aubrey" userId="3de9d349-88be-4931-9e64-c6590894c061" providerId="ADAL" clId="{046A06EA-90C3-6D4F-9CB1-5BDE4B184D3C}" dt="2022-01-17T07:23:13.166" v="2"/>
          <ac:picMkLst>
            <pc:docMk/>
            <pc:sldMk cId="0" sldId="256"/>
            <ac:picMk id="2" creationId="{14A30C1D-C35B-6644-93DF-64F3B95CD445}"/>
          </ac:picMkLst>
        </pc:picChg>
        <pc:picChg chg="mod">
          <ac:chgData name="White, Richard Aubrey" userId="3de9d349-88be-4931-9e64-c6590894c061" providerId="ADAL" clId="{046A06EA-90C3-6D4F-9CB1-5BDE4B184D3C}" dt="2022-01-17T07:23:26.579" v="5" actId="14826"/>
          <ac:picMkLst>
            <pc:docMk/>
            <pc:sldMk cId="0" sldId="256"/>
            <ac:picMk id="290" creationId="{00000000-0000-0000-0000-000000000000}"/>
          </ac:picMkLst>
        </pc:picChg>
      </pc:sldChg>
      <pc:sldChg chg="add">
        <pc:chgData name="White, Richard Aubrey" userId="3de9d349-88be-4931-9e64-c6590894c061" providerId="ADAL" clId="{046A06EA-90C3-6D4F-9CB1-5BDE4B184D3C}" dt="2022-01-17T07:22:53.199" v="0" actId="2890"/>
        <pc:sldMkLst>
          <pc:docMk/>
          <pc:sldMk cId="3239171416" sldId="258"/>
        </pc:sldMkLst>
      </pc:sldChg>
    </pc:docChg>
  </pc:docChgLst>
  <pc:docChgLst>
    <pc:chgData name="White, Richard Aubrey" userId="3de9d349-88be-4931-9e64-c6590894c061" providerId="ADAL" clId="{FD1FA2D5-B5ED-134F-BD3C-A8621A78BE37}"/>
    <pc:docChg chg="modSld">
      <pc:chgData name="White, Richard Aubrey" userId="3de9d349-88be-4931-9e64-c6590894c061" providerId="ADAL" clId="{FD1FA2D5-B5ED-134F-BD3C-A8621A78BE37}" dt="2022-02-08T10:58:16.872" v="4" actId="1076"/>
      <pc:docMkLst>
        <pc:docMk/>
      </pc:docMkLst>
      <pc:sldChg chg="addSp modSp mod">
        <pc:chgData name="White, Richard Aubrey" userId="3de9d349-88be-4931-9e64-c6590894c061" providerId="ADAL" clId="{FD1FA2D5-B5ED-134F-BD3C-A8621A78BE37}" dt="2022-02-08T10:58:16.872" v="4" actId="1076"/>
        <pc:sldMkLst>
          <pc:docMk/>
          <pc:sldMk cId="0" sldId="256"/>
        </pc:sldMkLst>
        <pc:picChg chg="add mod">
          <ac:chgData name="White, Richard Aubrey" userId="3de9d349-88be-4931-9e64-c6590894c061" providerId="ADAL" clId="{FD1FA2D5-B5ED-134F-BD3C-A8621A78BE37}" dt="2022-02-08T10:58:16.872" v="4" actId="1076"/>
          <ac:picMkLst>
            <pc:docMk/>
            <pc:sldMk cId="0" sldId="256"/>
            <ac:picMk id="5" creationId="{52D06409-339A-5440-AD40-A78B5A673373}"/>
          </ac:picMkLst>
        </pc:picChg>
        <pc:picChg chg="mod">
          <ac:chgData name="White, Richard Aubrey" userId="3de9d349-88be-4931-9e64-c6590894c061" providerId="ADAL" clId="{FD1FA2D5-B5ED-134F-BD3C-A8621A78BE37}" dt="2022-02-08T10:58:04.160" v="2" actId="962"/>
          <ac:picMkLst>
            <pc:docMk/>
            <pc:sldMk cId="0" sldId="256"/>
            <ac:picMk id="196" creationId="{C88FFDAE-9049-C741-BC00-134962EC79F7}"/>
          </ac:picMkLst>
        </pc:picChg>
      </pc:sldChg>
    </pc:docChg>
  </pc:docChgLst>
  <pc:docChgLst>
    <pc:chgData name="White, Richard Aubrey" userId="3de9d349-88be-4931-9e64-c6590894c061" providerId="ADAL" clId="{AE2D6A95-136F-7C47-87A1-5E6A1F943F3D}"/>
    <pc:docChg chg="undo custSel delSld modSld">
      <pc:chgData name="White, Richard Aubrey" userId="3de9d349-88be-4931-9e64-c6590894c061" providerId="ADAL" clId="{AE2D6A95-136F-7C47-87A1-5E6A1F943F3D}" dt="2022-01-25T07:26:29.040" v="525" actId="1076"/>
      <pc:docMkLst>
        <pc:docMk/>
      </pc:docMkLst>
      <pc:sldChg chg="addSp delSp modSp mod">
        <pc:chgData name="White, Richard Aubrey" userId="3de9d349-88be-4931-9e64-c6590894c061" providerId="ADAL" clId="{AE2D6A95-136F-7C47-87A1-5E6A1F943F3D}" dt="2022-01-25T07:26:29.040" v="525" actId="1076"/>
        <pc:sldMkLst>
          <pc:docMk/>
          <pc:sldMk cId="0" sldId="256"/>
        </pc:sldMkLst>
        <pc:spChg chg="add mod">
          <ac:chgData name="White, Richard Aubrey" userId="3de9d349-88be-4931-9e64-c6590894c061" providerId="ADAL" clId="{AE2D6A95-136F-7C47-87A1-5E6A1F943F3D}" dt="2022-01-25T07:22:37.755" v="441"/>
          <ac:spMkLst>
            <pc:docMk/>
            <pc:sldMk cId="0" sldId="256"/>
            <ac:spMk id="19" creationId="{028BF13F-1728-E042-9E63-BD2652ADDBC1}"/>
          </ac:spMkLst>
        </pc:spChg>
        <pc:spChg chg="mod">
          <ac:chgData name="White, Richard Aubrey" userId="3de9d349-88be-4931-9e64-c6590894c061" providerId="ADAL" clId="{AE2D6A95-136F-7C47-87A1-5E6A1F943F3D}" dt="2022-01-24T07:16:30.442" v="395" actId="1036"/>
          <ac:spMkLst>
            <pc:docMk/>
            <pc:sldMk cId="0" sldId="256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4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0" creationId="{00000000-0000-0000-0000-000000000000}"/>
          </ac:spMkLst>
        </pc:spChg>
        <pc:spChg chg="mod">
          <ac:chgData name="White, Richard Aubrey" userId="3de9d349-88be-4931-9e64-c6590894c061" providerId="ADAL" clId="{AE2D6A95-136F-7C47-87A1-5E6A1F943F3D}" dt="2022-01-25T07:25:15.208" v="523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White, Richard Aubrey" userId="3de9d349-88be-4931-9e64-c6590894c061" providerId="ADAL" clId="{AE2D6A95-136F-7C47-87A1-5E6A1F943F3D}" dt="2022-01-24T07:16:24.866" v="387" actId="255"/>
          <ac:spMkLst>
            <pc:docMk/>
            <pc:sldMk cId="0" sldId="256"/>
            <ac:spMk id="15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5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16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16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6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7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7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8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19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0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1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6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7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28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20.316" v="25" actId="478"/>
          <ac:spMkLst>
            <pc:docMk/>
            <pc:sldMk cId="0" sldId="256"/>
            <ac:spMk id="229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0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1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2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3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4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35" creationId="{00000000-0000-0000-0000-000000000000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1" creationId="{0462D4C8-9856-1847-B067-4CC280BE2E9A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2" creationId="{98509E77-091E-7E49-AE22-7375C02ABC6D}"/>
          </ac:spMkLst>
        </pc:spChg>
        <pc:spChg chg="del">
          <ac:chgData name="White, Richard Aubrey" userId="3de9d349-88be-4931-9e64-c6590894c061" providerId="ADAL" clId="{AE2D6A95-136F-7C47-87A1-5E6A1F943F3D}" dt="2022-01-24T06:51:04.493" v="23" actId="478"/>
          <ac:spMkLst>
            <pc:docMk/>
            <pc:sldMk cId="0" sldId="256"/>
            <ac:spMk id="298" creationId="{B87C6069-293C-6541-8737-3771F9DCE700}"/>
          </ac:spMkLst>
        </pc:spChg>
        <pc:grpChg chg="del">
          <ac:chgData name="White, Richard Aubrey" userId="3de9d349-88be-4931-9e64-c6590894c061" providerId="ADAL" clId="{AE2D6A95-136F-7C47-87A1-5E6A1F943F3D}" dt="2022-01-24T06:53:08.409" v="99" actId="478"/>
          <ac:grpSpMkLst>
            <pc:docMk/>
            <pc:sldMk cId="0" sldId="256"/>
            <ac:grpSpMk id="146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5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68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74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7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80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183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4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5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77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3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6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289" creationId="{00000000-0000-0000-0000-000000000000}"/>
          </ac:grpSpMkLst>
        </pc:grpChg>
        <pc:grpChg chg="del">
          <ac:chgData name="White, Richard Aubrey" userId="3de9d349-88be-4931-9e64-c6590894c061" providerId="ADAL" clId="{AE2D6A95-136F-7C47-87A1-5E6A1F943F3D}" dt="2022-01-24T06:51:04.493" v="23" actId="478"/>
          <ac:grpSpMkLst>
            <pc:docMk/>
            <pc:sldMk cId="0" sldId="256"/>
            <ac:grpSpMk id="302" creationId="{BD5982DB-BB97-FB45-BC1A-6DB7A6E12D00}"/>
          </ac:grpSpMkLst>
        </pc:grpChg>
        <pc:graphicFrameChg chg="del">
          <ac:chgData name="White, Richard Aubrey" userId="3de9d349-88be-4931-9e64-c6590894c061" providerId="ADAL" clId="{AE2D6A95-136F-7C47-87A1-5E6A1F943F3D}" dt="2022-01-24T06:51:20.316" v="25" actId="478"/>
          <ac:graphicFrameMkLst>
            <pc:docMk/>
            <pc:sldMk cId="0" sldId="256"/>
            <ac:graphicFrameMk id="193" creationId="{00000000-0000-0000-0000-00000000000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3" creationId="{758715C0-EB73-7043-8893-88379593C66D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4" creationId="{EF1DB40A-D87E-0D41-B2EF-431D919724FF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5" creationId="{F1B25941-D75A-6E42-9B69-09C15E090669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6" creationId="{A7DA1569-4338-FB40-8057-75A6866D7F44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7" creationId="{84BE9FE7-E7F0-0B4D-B930-8F88D4E81C63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299" creationId="{4D44FD49-6CCB-3747-B4FC-4C332597F2C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0" creationId="{7B63F723-8450-3144-A86D-D41406988BD5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1" creationId="{2BA77880-B562-304D-AEE3-065BCE2B5CE0}"/>
          </ac:graphicFrameMkLst>
        </pc:graphicFrameChg>
        <pc:graphicFrameChg chg="del">
          <ac:chgData name="White, Richard Aubrey" userId="3de9d349-88be-4931-9e64-c6590894c061" providerId="ADAL" clId="{AE2D6A95-136F-7C47-87A1-5E6A1F943F3D}" dt="2022-01-24T06:51:04.493" v="23" actId="478"/>
          <ac:graphicFrameMkLst>
            <pc:docMk/>
            <pc:sldMk cId="0" sldId="256"/>
            <ac:graphicFrameMk id="306" creationId="{549327C8-982D-3442-B56A-BCD549908D40}"/>
          </ac:graphicFrameMkLst>
        </pc:graphicFrameChg>
        <pc:picChg chg="mod">
          <ac:chgData name="White, Richard Aubrey" userId="3de9d349-88be-4931-9e64-c6590894c061" providerId="ADAL" clId="{AE2D6A95-136F-7C47-87A1-5E6A1F943F3D}" dt="2022-01-24T07:16:44.724" v="402" actId="1038"/>
          <ac:picMkLst>
            <pc:docMk/>
            <pc:sldMk cId="0" sldId="256"/>
            <ac:picMk id="3" creationId="{B2A10885-368D-4344-A200-0BA3AA3B5AA4}"/>
          </ac:picMkLst>
        </pc:picChg>
        <pc:picChg chg="add mod">
          <ac:chgData name="White, Richard Aubrey" userId="3de9d349-88be-4931-9e64-c6590894c061" providerId="ADAL" clId="{AE2D6A95-136F-7C47-87A1-5E6A1F943F3D}" dt="2022-01-25T07:26:29.040" v="525" actId="1076"/>
          <ac:picMkLst>
            <pc:docMk/>
            <pc:sldMk cId="0" sldId="256"/>
            <ac:picMk id="23" creationId="{CE41D7D1-FB5D-CE47-8E96-C4646DBF8346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6" creationId="{C88FFDAE-9049-C741-BC00-134962EC79F7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7" creationId="{B915296B-8825-A34D-BA5A-020C9C335D18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8" creationId="{25F35DCC-BE9E-DC4F-96AA-BAF020DCA593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199" creationId="{981F4B0A-043D-6445-A5F3-741BBCC73CB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00" creationId="{CC45530F-8377-504A-9AF6-84A66F29A83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01" creationId="{6165B10C-753C-4640-ACC9-EB5B6AB83D1A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11" creationId="{454332C2-CF49-5047-9F4C-C98E9D741212}"/>
          </ac:picMkLst>
        </pc:picChg>
        <pc:picChg chg="add mod">
          <ac:chgData name="White, Richard Aubrey" userId="3de9d349-88be-4931-9e64-c6590894c061" providerId="ADAL" clId="{AE2D6A95-136F-7C47-87A1-5E6A1F943F3D}" dt="2022-01-25T07:23:21.212" v="504" actId="1036"/>
          <ac:picMkLst>
            <pc:docMk/>
            <pc:sldMk cId="0" sldId="256"/>
            <ac:picMk id="212" creationId="{99C48157-B1CB-C346-B030-5198AD49ABAE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58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59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0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1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1:04.493" v="23" actId="478"/>
          <ac:picMkLst>
            <pc:docMk/>
            <pc:sldMk cId="0" sldId="256"/>
            <ac:picMk id="262" creationId="{00000000-0000-0000-0000-000000000000}"/>
          </ac:picMkLst>
        </pc:picChg>
        <pc:picChg chg="del">
          <ac:chgData name="White, Richard Aubrey" userId="3de9d349-88be-4931-9e64-c6590894c061" providerId="ADAL" clId="{AE2D6A95-136F-7C47-87A1-5E6A1F943F3D}" dt="2022-01-24T06:53:07.501" v="98" actId="478"/>
          <ac:picMkLst>
            <pc:docMk/>
            <pc:sldMk cId="0" sldId="256"/>
            <ac:picMk id="290" creationId="{00000000-0000-0000-0000-000000000000}"/>
          </ac:picMkLst>
        </pc:pic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4" creationId="{6A14E46F-5584-6B46-8FA3-B060989B7928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3" creationId="{F387650A-69DE-B44A-820F-5A2EA877EF94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4" creationId="{4DA96DE7-87C9-6A40-AB2B-6DF571206D87}"/>
          </ac:cxnSpMkLst>
        </pc:cxnChg>
        <pc:cxnChg chg="add del mod">
          <ac:chgData name="White, Richard Aubrey" userId="3de9d349-88be-4931-9e64-c6590894c061" providerId="ADAL" clId="{AE2D6A95-136F-7C47-87A1-5E6A1F943F3D}" dt="2022-01-24T07:05:58.167" v="360" actId="478"/>
          <ac:cxnSpMkLst>
            <pc:docMk/>
            <pc:sldMk cId="0" sldId="256"/>
            <ac:cxnSpMk id="215" creationId="{E5895EE5-B643-0441-A8A6-D377597A19D9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6" creationId="{8B16F6AF-A398-084C-B58F-9F410884BFBE}"/>
          </ac:cxnSpMkLst>
        </pc:cxnChg>
        <pc:cxnChg chg="add mod">
          <ac:chgData name="White, Richard Aubrey" userId="3de9d349-88be-4931-9e64-c6590894c061" providerId="ADAL" clId="{AE2D6A95-136F-7C47-87A1-5E6A1F943F3D}" dt="2022-01-25T07:23:21.212" v="504" actId="1036"/>
          <ac:cxnSpMkLst>
            <pc:docMk/>
            <pc:sldMk cId="0" sldId="256"/>
            <ac:cxnSpMk id="217" creationId="{7CA2E50A-A160-0548-B7E5-99B133391D54}"/>
          </ac:cxnSpMkLst>
        </pc:cxnChg>
        <pc:cxnChg chg="add mod">
          <ac:chgData name="White, Richard Aubrey" userId="3de9d349-88be-4931-9e64-c6590894c061" providerId="ADAL" clId="{AE2D6A95-136F-7C47-87A1-5E6A1F943F3D}" dt="2022-01-25T07:26:29.040" v="525" actId="1076"/>
          <ac:cxnSpMkLst>
            <pc:docMk/>
            <pc:sldMk cId="0" sldId="256"/>
            <ac:cxnSpMk id="218" creationId="{A6DA9C93-5E30-7E4B-834D-A6D8831902B2}"/>
          </ac:cxnSpMkLst>
        </pc:cxnChg>
        <pc:cxnChg chg="add del mod">
          <ac:chgData name="White, Richard Aubrey" userId="3de9d349-88be-4931-9e64-c6590894c061" providerId="ADAL" clId="{AE2D6A95-136F-7C47-87A1-5E6A1F943F3D}" dt="2022-01-25T07:26:20.680" v="524" actId="478"/>
          <ac:cxnSpMkLst>
            <pc:docMk/>
            <pc:sldMk cId="0" sldId="256"/>
            <ac:cxnSpMk id="219" creationId="{2F2E813A-72EC-8549-9E1F-81A5B6E9A323}"/>
          </ac:cxnSpMkLst>
        </pc:cxnChg>
      </pc:sldChg>
      <pc:sldChg chg="del">
        <pc:chgData name="White, Richard Aubrey" userId="3de9d349-88be-4931-9e64-c6590894c061" providerId="ADAL" clId="{AE2D6A95-136F-7C47-87A1-5E6A1F943F3D}" dt="2022-01-24T07:05:29.592" v="350" actId="2696"/>
        <pc:sldMkLst>
          <pc:docMk/>
          <pc:sldMk cId="2372336782" sldId="257"/>
        </pc:sldMkLst>
      </pc:sldChg>
      <pc:sldChg chg="del">
        <pc:chgData name="White, Richard Aubrey" userId="3de9d349-88be-4931-9e64-c6590894c061" providerId="ADAL" clId="{AE2D6A95-136F-7C47-87A1-5E6A1F943F3D}" dt="2022-01-24T07:05:29.592" v="350" actId="2696"/>
        <pc:sldMkLst>
          <pc:docMk/>
          <pc:sldMk cId="3239171416" sldId="258"/>
        </pc:sldMkLst>
      </pc:sldChg>
      <pc:sldMasterChg chg="delSldLayout">
        <pc:chgData name="White, Richard Aubrey" userId="3de9d349-88be-4931-9e64-c6590894c061" providerId="ADAL" clId="{AE2D6A95-136F-7C47-87A1-5E6A1F943F3D}" dt="2022-01-24T07:05:29.592" v="350" actId="2696"/>
        <pc:sldMasterMkLst>
          <pc:docMk/>
          <pc:sldMasterMk cId="0" sldId="2147483648"/>
        </pc:sldMasterMkLst>
        <pc:sldLayoutChg chg="del">
          <pc:chgData name="White, Richard Aubrey" userId="3de9d349-88be-4931-9e64-c6590894c061" providerId="ADAL" clId="{AE2D6A95-136F-7C47-87A1-5E6A1F943F3D}" dt="2022-01-24T07:05:29.592" v="350" actId="2696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  <pc:docChgLst>
    <pc:chgData name="White, Richard Aubrey" userId="3de9d349-88be-4931-9e64-c6590894c061" providerId="ADAL" clId="{7EC1E6C5-A3BB-514A-9F74-41779BBD4042}"/>
    <pc:docChg chg="undo custSel modSld">
      <pc:chgData name="White, Richard Aubrey" userId="3de9d349-88be-4931-9e64-c6590894c061" providerId="ADAL" clId="{7EC1E6C5-A3BB-514A-9F74-41779BBD4042}" dt="2022-01-17T07:21:17.326" v="210"/>
      <pc:docMkLst>
        <pc:docMk/>
      </pc:docMkLst>
      <pc:sldChg chg="addSp delSp modSp mod">
        <pc:chgData name="White, Richard Aubrey" userId="3de9d349-88be-4931-9e64-c6590894c061" providerId="ADAL" clId="{7EC1E6C5-A3BB-514A-9F74-41779BBD4042}" dt="2022-01-17T07:19:52.549" v="205" actId="478"/>
        <pc:sldMkLst>
          <pc:docMk/>
          <pc:sldMk cId="0" sldId="256"/>
        </pc:sldMkLst>
        <pc:spChg chg="mod">
          <ac:chgData name="White, Richard Aubrey" userId="3de9d349-88be-4931-9e64-c6590894c061" providerId="ADAL" clId="{7EC1E6C5-A3BB-514A-9F74-41779BBD4042}" dt="2022-01-17T07:15:40.867" v="189" actId="14100"/>
          <ac:spMkLst>
            <pc:docMk/>
            <pc:sldMk cId="0" sldId="256"/>
            <ac:spMk id="147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09:39.501" v="1" actId="478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White, Richard Aubrey" userId="3de9d349-88be-4931-9e64-c6590894c061" providerId="ADAL" clId="{7EC1E6C5-A3BB-514A-9F74-41779BBD4042}" dt="2022-01-17T07:15:34.047" v="188" actId="14100"/>
          <ac:spMkLst>
            <pc:docMk/>
            <pc:sldMk cId="0" sldId="256"/>
            <ac:spMk id="152" creationId="{00000000-0000-0000-0000-000000000000}"/>
          </ac:spMkLst>
        </pc:spChg>
        <pc:spChg chg="add mod">
          <ac:chgData name="White, Richard Aubrey" userId="3de9d349-88be-4931-9e64-c6590894c061" providerId="ADAL" clId="{7EC1E6C5-A3BB-514A-9F74-41779BBD4042}" dt="2022-01-17T07:14:02.570" v="172" actId="14100"/>
          <ac:spMkLst>
            <pc:docMk/>
            <pc:sldMk cId="0" sldId="256"/>
            <ac:spMk id="197" creationId="{35A4DB67-197A-E14E-B023-A5B3FBB028E9}"/>
          </ac:spMkLst>
        </pc:spChg>
        <pc:spChg chg="add mod">
          <ac:chgData name="White, Richard Aubrey" userId="3de9d349-88be-4931-9e64-c6590894c061" providerId="ADAL" clId="{7EC1E6C5-A3BB-514A-9F74-41779BBD4042}" dt="2022-01-17T07:14:02.570" v="172" actId="14100"/>
          <ac:spMkLst>
            <pc:docMk/>
            <pc:sldMk cId="0" sldId="256"/>
            <ac:spMk id="199" creationId="{2E02D5C0-6200-F647-B648-97875E76B452}"/>
          </ac:spMkLst>
        </pc:spChg>
        <pc:grpChg chg="add del mod">
          <ac:chgData name="White, Richard Aubrey" userId="3de9d349-88be-4931-9e64-c6590894c061" providerId="ADAL" clId="{7EC1E6C5-A3BB-514A-9F74-41779BBD4042}" dt="2022-01-17T07:14:09.148" v="173" actId="478"/>
          <ac:grpSpMkLst>
            <pc:docMk/>
            <pc:sldMk cId="0" sldId="256"/>
            <ac:grpSpMk id="2" creationId="{E741FEFA-3AEC-BC46-A997-C2E9AA4039D6}"/>
          </ac:grpSpMkLst>
        </pc:grpChg>
        <pc:picChg chg="add mod">
          <ac:chgData name="White, Richard Aubrey" userId="3de9d349-88be-4931-9e64-c6590894c061" providerId="ADAL" clId="{7EC1E6C5-A3BB-514A-9F74-41779BBD4042}" dt="2022-01-17T07:16:11.161" v="193" actId="1076"/>
          <ac:picMkLst>
            <pc:docMk/>
            <pc:sldMk cId="0" sldId="256"/>
            <ac:picMk id="3" creationId="{B2A10885-368D-4344-A200-0BA3AA3B5AA4}"/>
          </ac:picMkLst>
        </pc:picChg>
        <pc:picChg chg="add del mod">
          <ac:chgData name="White, Richard Aubrey" userId="3de9d349-88be-4931-9e64-c6590894c061" providerId="ADAL" clId="{7EC1E6C5-A3BB-514A-9F74-41779BBD4042}" dt="2022-01-17T07:19:52.549" v="205" actId="478"/>
          <ac:picMkLst>
            <pc:docMk/>
            <pc:sldMk cId="0" sldId="256"/>
            <ac:picMk id="5" creationId="{9530A0DF-89C8-0949-9B9D-AD63776F352A}"/>
          </ac:picMkLst>
        </pc:picChg>
        <pc:picChg chg="add del mod">
          <ac:chgData name="White, Richard Aubrey" userId="3de9d349-88be-4931-9e64-c6590894c061" providerId="ADAL" clId="{7EC1E6C5-A3BB-514A-9F74-41779BBD4042}" dt="2022-01-17T07:15:21.167" v="185" actId="478"/>
          <ac:picMkLst>
            <pc:docMk/>
            <pc:sldMk cId="0" sldId="256"/>
            <ac:picMk id="196" creationId="{14D64EAB-D6B2-C14D-AD46-CFB8E49FAAC6}"/>
          </ac:picMkLst>
        </pc:picChg>
        <pc:picChg chg="add mod">
          <ac:chgData name="White, Richard Aubrey" userId="3de9d349-88be-4931-9e64-c6590894c061" providerId="ADAL" clId="{7EC1E6C5-A3BB-514A-9F74-41779BBD4042}" dt="2022-01-17T07:14:02.570" v="172" actId="14100"/>
          <ac:picMkLst>
            <pc:docMk/>
            <pc:sldMk cId="0" sldId="256"/>
            <ac:picMk id="198" creationId="{9E0299B2-4FB8-5444-B6BB-0D225132CD97}"/>
          </ac:picMkLst>
        </pc:picChg>
        <pc:picChg chg="mod">
          <ac:chgData name="White, Richard Aubrey" userId="3de9d349-88be-4931-9e64-c6590894c061" providerId="ADAL" clId="{7EC1E6C5-A3BB-514A-9F74-41779BBD4042}" dt="2022-01-17T07:19:48.779" v="204" actId="14826"/>
          <ac:picMkLst>
            <pc:docMk/>
            <pc:sldMk cId="0" sldId="256"/>
            <ac:picMk id="290" creationId="{00000000-0000-0000-0000-000000000000}"/>
          </ac:picMkLst>
        </pc:picChg>
      </pc:sldChg>
      <pc:sldChg chg="addSp delSp modSp mod">
        <pc:chgData name="White, Richard Aubrey" userId="3de9d349-88be-4931-9e64-c6590894c061" providerId="ADAL" clId="{7EC1E6C5-A3BB-514A-9F74-41779BBD4042}" dt="2022-01-17T07:21:17.326" v="210"/>
        <pc:sldMkLst>
          <pc:docMk/>
          <pc:sldMk cId="2372336782" sldId="257"/>
        </pc:sldMkLst>
        <pc:spChg chg="add mod">
          <ac:chgData name="White, Richard Aubrey" userId="3de9d349-88be-4931-9e64-c6590894c061" providerId="ADAL" clId="{7EC1E6C5-A3BB-514A-9F74-41779BBD4042}" dt="2022-01-17T07:20:46.014" v="208"/>
          <ac:spMkLst>
            <pc:docMk/>
            <pc:sldMk cId="2372336782" sldId="257"/>
            <ac:spMk id="158" creationId="{6E9E9B2F-1517-E147-916D-28A0B5AC88F9}"/>
          </ac:spMkLst>
        </pc:spChg>
        <pc:spChg chg="add mod">
          <ac:chgData name="White, Richard Aubrey" userId="3de9d349-88be-4931-9e64-c6590894c061" providerId="ADAL" clId="{7EC1E6C5-A3BB-514A-9F74-41779BBD4042}" dt="2022-01-17T07:20:46.014" v="208"/>
          <ac:spMkLst>
            <pc:docMk/>
            <pc:sldMk cId="2372336782" sldId="257"/>
            <ac:spMk id="159" creationId="{292BC96D-B572-C043-BB09-E8EB63E25E32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12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13" creationId="{00000000-0000-0000-0000-000000000000}"/>
          </ac:spMkLst>
        </pc:spChg>
        <pc:spChg chg="del">
          <ac:chgData name="White, Richard Aubrey" userId="3de9d349-88be-4931-9e64-c6590894c061" providerId="ADAL" clId="{7EC1E6C5-A3BB-514A-9F74-41779BBD4042}" dt="2022-01-17T07:20:45.185" v="207" actId="478"/>
          <ac:spMkLst>
            <pc:docMk/>
            <pc:sldMk cId="2372336782" sldId="257"/>
            <ac:spMk id="322" creationId="{00000000-0000-0000-0000-000000000000}"/>
          </ac:spMkLst>
        </pc:spChg>
        <pc:picChg chg="add mod">
          <ac:chgData name="White, Richard Aubrey" userId="3de9d349-88be-4931-9e64-c6590894c061" providerId="ADAL" clId="{7EC1E6C5-A3BB-514A-9F74-41779BBD4042}" dt="2022-01-17T07:20:46.014" v="208"/>
          <ac:picMkLst>
            <pc:docMk/>
            <pc:sldMk cId="2372336782" sldId="257"/>
            <ac:picMk id="160" creationId="{51A24EA7-4F2D-8349-AAC4-E282764EE5A2}"/>
          </ac:picMkLst>
        </pc:picChg>
        <pc:picChg chg="add mod">
          <ac:chgData name="White, Richard Aubrey" userId="3de9d349-88be-4931-9e64-c6590894c061" providerId="ADAL" clId="{7EC1E6C5-A3BB-514A-9F74-41779BBD4042}" dt="2022-01-17T07:21:17.326" v="210"/>
          <ac:picMkLst>
            <pc:docMk/>
            <pc:sldMk cId="2372336782" sldId="257"/>
            <ac:picMk id="161" creationId="{D58BBF55-96EA-7844-8AA1-19BA596DBF53}"/>
          </ac:picMkLst>
        </pc:picChg>
        <pc:picChg chg="del mod">
          <ac:chgData name="White, Richard Aubrey" userId="3de9d349-88be-4931-9e64-c6590894c061" providerId="ADAL" clId="{7EC1E6C5-A3BB-514A-9F74-41779BBD4042}" dt="2022-01-17T07:21:16.750" v="209" actId="478"/>
          <ac:picMkLst>
            <pc:docMk/>
            <pc:sldMk cId="2372336782" sldId="257"/>
            <ac:picMk id="44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6409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3882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28BF13F-1728-E042-9E63-BD2652ADDBC1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sx="1000" sy="1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842362" y="10231635"/>
            <a:ext cx="1283313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splverse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285578"/>
            <a:ext cx="11322666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1800" dirty="0">
                <a:hlinkClick r:id="rId3"/>
              </a:rPr>
              <a:t>CC BY SA</a:t>
            </a:r>
            <a:r>
              <a:rPr lang="en-US" sz="1800" dirty="0"/>
              <a:t>   </a:t>
            </a:r>
            <a:r>
              <a:rPr sz="1800" dirty="0"/>
              <a:t>•</a:t>
            </a:r>
            <a:r>
              <a:rPr lang="en-US" sz="1800" dirty="0"/>
              <a:t>   sykdomspulsen@fhi.no   </a:t>
            </a:r>
            <a:r>
              <a:rPr sz="1800" dirty="0"/>
              <a:t>•</a:t>
            </a:r>
            <a:r>
              <a:rPr lang="en-US" sz="1800" dirty="0"/>
              <a:t>   </a:t>
            </a:r>
            <a:r>
              <a:rPr sz="1800" dirty="0"/>
              <a:t>Learn more at </a:t>
            </a:r>
            <a:r>
              <a:rPr lang="en-US" sz="1800" dirty="0"/>
              <a:t>docs.sykdomspulsen.no/packages</a:t>
            </a:r>
            <a:r>
              <a:rPr sz="1800" dirty="0"/>
              <a:t>   •</a:t>
            </a:r>
            <a:r>
              <a:rPr lang="en-NO" sz="1800" dirty="0"/>
              <a:t>   </a:t>
            </a:r>
            <a:r>
              <a:rPr sz="1800" dirty="0"/>
              <a:t>Updated: 20</a:t>
            </a:r>
            <a:r>
              <a:rPr lang="en-US" sz="1800" dirty="0"/>
              <a:t>21</a:t>
            </a:r>
            <a:r>
              <a:rPr sz="1800" dirty="0"/>
              <a:t>-01</a:t>
            </a:r>
            <a:r>
              <a:rPr lang="en-US" sz="1800" dirty="0"/>
              <a:t>-24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10885-368D-4344-A200-0BA3AA3B5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8" y="8897509"/>
            <a:ext cx="1555408" cy="1800000"/>
          </a:xfrm>
          <a:prstGeom prst="rect">
            <a:avLst/>
          </a:prstGeom>
        </p:spPr>
      </p:pic>
      <p:pic>
        <p:nvPicPr>
          <p:cNvPr id="196" name="Picture 19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88FFDAE-9049-C741-BC00-134962EC7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487" y="3558810"/>
            <a:ext cx="1554545" cy="1800000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B915296B-8825-A34D-BA5A-020C9C335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683" y="5719910"/>
            <a:ext cx="1554545" cy="1800000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5F35DCC-BE9E-DC4F-96AA-BAF020DCA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5085" y="5719910"/>
            <a:ext cx="1554545" cy="1800000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981F4B0A-043D-6445-A5F3-741BBCC73C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2692" y="7878810"/>
            <a:ext cx="1554545" cy="1800000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CC45530F-8377-504A-9AF6-84A66F29A8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22096" y="5719910"/>
            <a:ext cx="1554545" cy="180000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165B10C-753C-4640-ACC9-EB5B6AB83D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3291" y="5719910"/>
            <a:ext cx="1554545" cy="1800000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54332C2-CF49-5047-9F4C-C98E9D7412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2693" y="3558810"/>
            <a:ext cx="1554545" cy="1800000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99C48157-B1CB-C346-B030-5198AD49AB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3889" y="5719910"/>
            <a:ext cx="1554545" cy="1800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14E46F-5584-6B46-8FA3-B060989B7928}"/>
              </a:ext>
            </a:extLst>
          </p:cNvPr>
          <p:cNvCxnSpPr>
            <a:cxnSpLocks/>
            <a:stCxn id="212" idx="0"/>
            <a:endCxn id="196" idx="3"/>
          </p:cNvCxnSpPr>
          <p:nvPr/>
        </p:nvCxnSpPr>
        <p:spPr>
          <a:xfrm flipH="1" flipV="1">
            <a:off x="5779032" y="4458810"/>
            <a:ext cx="1072130" cy="126110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387650A-69DE-B44A-820F-5A2EA877EF94}"/>
              </a:ext>
            </a:extLst>
          </p:cNvPr>
          <p:cNvCxnSpPr>
            <a:cxnSpLocks/>
            <a:stCxn id="199" idx="0"/>
            <a:endCxn id="200" idx="2"/>
          </p:cNvCxnSpPr>
          <p:nvPr/>
        </p:nvCxnSpPr>
        <p:spPr>
          <a:xfrm flipV="1">
            <a:off x="10549965" y="7519910"/>
            <a:ext cx="1849404" cy="35890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4DA96DE7-87C9-6A40-AB2B-6DF571206D87}"/>
              </a:ext>
            </a:extLst>
          </p:cNvPr>
          <p:cNvCxnSpPr>
            <a:cxnSpLocks/>
            <a:stCxn id="199" idx="0"/>
            <a:endCxn id="211" idx="2"/>
          </p:cNvCxnSpPr>
          <p:nvPr/>
        </p:nvCxnSpPr>
        <p:spPr>
          <a:xfrm flipV="1">
            <a:off x="10549965" y="5358810"/>
            <a:ext cx="1" cy="252000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B16F6AF-A398-084C-B58F-9F410884BFBE}"/>
              </a:ext>
            </a:extLst>
          </p:cNvPr>
          <p:cNvCxnSpPr>
            <a:cxnSpLocks/>
            <a:stCxn id="201" idx="0"/>
            <a:endCxn id="211" idx="1"/>
          </p:cNvCxnSpPr>
          <p:nvPr/>
        </p:nvCxnSpPr>
        <p:spPr>
          <a:xfrm flipV="1">
            <a:off x="8700564" y="4458810"/>
            <a:ext cx="1072129" cy="126110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CA2E50A-A160-0548-B7E5-99B133391D54}"/>
              </a:ext>
            </a:extLst>
          </p:cNvPr>
          <p:cNvCxnSpPr>
            <a:cxnSpLocks/>
            <a:stCxn id="212" idx="0"/>
            <a:endCxn id="211" idx="1"/>
          </p:cNvCxnSpPr>
          <p:nvPr/>
        </p:nvCxnSpPr>
        <p:spPr>
          <a:xfrm flipV="1">
            <a:off x="6851162" y="4458810"/>
            <a:ext cx="2921531" cy="126110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Picture 22" descr="Icon&#10;&#10;Description automatically generated with low confidence">
            <a:extLst>
              <a:ext uri="{FF2B5EF4-FFF2-40B4-BE49-F238E27FC236}">
                <a16:creationId xmlns:a16="http://schemas.microsoft.com/office/drawing/2014/main" id="{CE41D7D1-FB5D-CE47-8E96-C4646DBF83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1400400"/>
            <a:ext cx="1554545" cy="1800000"/>
          </a:xfrm>
          <a:prstGeom prst="rect">
            <a:avLst/>
          </a:prstGeom>
        </p:spPr>
      </p:pic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6DA9C93-5E30-7E4B-834D-A6D8831902B2}"/>
              </a:ext>
            </a:extLst>
          </p:cNvPr>
          <p:cNvCxnSpPr>
            <a:cxnSpLocks/>
            <a:stCxn id="198" idx="0"/>
            <a:endCxn id="23" idx="2"/>
          </p:cNvCxnSpPr>
          <p:nvPr/>
        </p:nvCxnSpPr>
        <p:spPr>
          <a:xfrm flipV="1">
            <a:off x="3152358" y="3200400"/>
            <a:ext cx="915" cy="251951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2D06409-339A-5440-AD40-A78B5A6733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03" y="1911666"/>
            <a:ext cx="1554545" cy="180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28BF13F-1728-E042-9E63-BD2652ADDBC1}"/>
              </a:ext>
            </a:extLst>
          </p:cNvPr>
          <p:cNvSpPr/>
          <p:nvPr/>
        </p:nvSpPr>
        <p:spPr>
          <a:xfrm>
            <a:off x="0" y="0"/>
            <a:ext cx="13970000" cy="10795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sx="1000" sy="1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O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842362" y="10231635"/>
            <a:ext cx="1283313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285578"/>
            <a:ext cx="11322666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1800" dirty="0">
                <a:hlinkClick r:id="rId3"/>
              </a:rPr>
              <a:t>CC BY SA</a:t>
            </a:r>
            <a:r>
              <a:rPr lang="en-US" sz="1800" dirty="0"/>
              <a:t>   </a:t>
            </a:r>
            <a:r>
              <a:rPr sz="1800" dirty="0"/>
              <a:t>•</a:t>
            </a:r>
            <a:r>
              <a:rPr lang="en-US" sz="1800" dirty="0"/>
              <a:t>   sykdomspulsen@fhi.no   </a:t>
            </a:r>
            <a:r>
              <a:rPr sz="1800" dirty="0"/>
              <a:t>•</a:t>
            </a:r>
            <a:r>
              <a:rPr lang="en-US" sz="1800" dirty="0"/>
              <a:t>   </a:t>
            </a:r>
            <a:r>
              <a:rPr sz="1800" dirty="0"/>
              <a:t>Learn more at </a:t>
            </a:r>
            <a:r>
              <a:rPr lang="en-US" sz="1800" dirty="0"/>
              <a:t>docs.sykdomspulsen.no/packages</a:t>
            </a:r>
            <a:r>
              <a:rPr sz="1800" dirty="0"/>
              <a:t>   •</a:t>
            </a:r>
            <a:r>
              <a:rPr lang="en-NO" sz="1800" dirty="0"/>
              <a:t>   </a:t>
            </a:r>
            <a:r>
              <a:rPr sz="1800" dirty="0"/>
              <a:t>Updated: 20</a:t>
            </a:r>
            <a:r>
              <a:rPr lang="en-US" sz="1800" dirty="0"/>
              <a:t>21</a:t>
            </a:r>
            <a:r>
              <a:rPr sz="1800" dirty="0"/>
              <a:t>-01</a:t>
            </a:r>
            <a:r>
              <a:rPr lang="en-US" sz="1800" dirty="0"/>
              <a:t>-24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10885-368D-4344-A200-0BA3AA3B5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8" y="8897509"/>
            <a:ext cx="1555408" cy="1800000"/>
          </a:xfrm>
          <a:prstGeom prst="rect">
            <a:avLst/>
          </a:prstGeom>
        </p:spPr>
      </p:pic>
      <p:pic>
        <p:nvPicPr>
          <p:cNvPr id="196" name="Picture 19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88FFDAE-9049-C741-BC00-134962EC7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487" y="3558810"/>
            <a:ext cx="1554545" cy="1800000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B915296B-8825-A34D-BA5A-020C9C335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683" y="5719910"/>
            <a:ext cx="1554545" cy="1800000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5F35DCC-BE9E-DC4F-96AA-BAF020DCA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5085" y="5719910"/>
            <a:ext cx="1554545" cy="1800000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981F4B0A-043D-6445-A5F3-741BBCC73C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2692" y="7878810"/>
            <a:ext cx="1554545" cy="1800000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CC45530F-8377-504A-9AF6-84A66F29A8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22096" y="5719910"/>
            <a:ext cx="1554545" cy="180000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165B10C-753C-4640-ACC9-EB5B6AB83D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3291" y="5719910"/>
            <a:ext cx="1554545" cy="1800000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54332C2-CF49-5047-9F4C-C98E9D7412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2693" y="3558810"/>
            <a:ext cx="1554545" cy="1800000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99C48157-B1CB-C346-B030-5198AD49AB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3889" y="5719910"/>
            <a:ext cx="1554545" cy="1800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14E46F-5584-6B46-8FA3-B060989B7928}"/>
              </a:ext>
            </a:extLst>
          </p:cNvPr>
          <p:cNvCxnSpPr>
            <a:cxnSpLocks/>
            <a:stCxn id="212" idx="0"/>
            <a:endCxn id="196" idx="3"/>
          </p:cNvCxnSpPr>
          <p:nvPr/>
        </p:nvCxnSpPr>
        <p:spPr>
          <a:xfrm flipH="1" flipV="1">
            <a:off x="5779032" y="4458810"/>
            <a:ext cx="1072130" cy="126110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387650A-69DE-B44A-820F-5A2EA877EF94}"/>
              </a:ext>
            </a:extLst>
          </p:cNvPr>
          <p:cNvCxnSpPr>
            <a:cxnSpLocks/>
            <a:stCxn id="199" idx="0"/>
            <a:endCxn id="200" idx="2"/>
          </p:cNvCxnSpPr>
          <p:nvPr/>
        </p:nvCxnSpPr>
        <p:spPr>
          <a:xfrm flipV="1">
            <a:off x="10549965" y="7519910"/>
            <a:ext cx="1849404" cy="35890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4DA96DE7-87C9-6A40-AB2B-6DF571206D87}"/>
              </a:ext>
            </a:extLst>
          </p:cNvPr>
          <p:cNvCxnSpPr>
            <a:cxnSpLocks/>
            <a:stCxn id="199" idx="0"/>
            <a:endCxn id="211" idx="2"/>
          </p:cNvCxnSpPr>
          <p:nvPr/>
        </p:nvCxnSpPr>
        <p:spPr>
          <a:xfrm flipV="1">
            <a:off x="10549965" y="5358810"/>
            <a:ext cx="1" cy="252000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B16F6AF-A398-084C-B58F-9F410884BFBE}"/>
              </a:ext>
            </a:extLst>
          </p:cNvPr>
          <p:cNvCxnSpPr>
            <a:cxnSpLocks/>
            <a:stCxn id="201" idx="0"/>
            <a:endCxn id="211" idx="1"/>
          </p:cNvCxnSpPr>
          <p:nvPr/>
        </p:nvCxnSpPr>
        <p:spPr>
          <a:xfrm flipV="1">
            <a:off x="8700564" y="4458810"/>
            <a:ext cx="1072129" cy="126110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CA2E50A-A160-0548-B7E5-99B133391D54}"/>
              </a:ext>
            </a:extLst>
          </p:cNvPr>
          <p:cNvCxnSpPr>
            <a:cxnSpLocks/>
            <a:stCxn id="212" idx="0"/>
            <a:endCxn id="211" idx="1"/>
          </p:cNvCxnSpPr>
          <p:nvPr/>
        </p:nvCxnSpPr>
        <p:spPr>
          <a:xfrm flipV="1">
            <a:off x="6851162" y="4458810"/>
            <a:ext cx="2921531" cy="126110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Picture 22" descr="Icon&#10;&#10;Description automatically generated with low confidence">
            <a:extLst>
              <a:ext uri="{FF2B5EF4-FFF2-40B4-BE49-F238E27FC236}">
                <a16:creationId xmlns:a16="http://schemas.microsoft.com/office/drawing/2014/main" id="{CE41D7D1-FB5D-CE47-8E96-C4646DBF83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1400400"/>
            <a:ext cx="1554545" cy="1800000"/>
          </a:xfrm>
          <a:prstGeom prst="rect">
            <a:avLst/>
          </a:prstGeom>
        </p:spPr>
      </p:pic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6DA9C93-5E30-7E4B-834D-A6D8831902B2}"/>
              </a:ext>
            </a:extLst>
          </p:cNvPr>
          <p:cNvCxnSpPr>
            <a:cxnSpLocks/>
            <a:stCxn id="198" idx="0"/>
            <a:endCxn id="23" idx="2"/>
          </p:cNvCxnSpPr>
          <p:nvPr/>
        </p:nvCxnSpPr>
        <p:spPr>
          <a:xfrm flipV="1">
            <a:off x="3152358" y="3200400"/>
            <a:ext cx="915" cy="2519510"/>
          </a:xfrm>
          <a:prstGeom prst="straightConnector1">
            <a:avLst/>
          </a:prstGeom>
          <a:noFill/>
          <a:ln w="47625" cap="flat">
            <a:solidFill>
              <a:srgbClr val="77B6CD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7233678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HI_TopicTaxHTField xmlns="9e7c1b5f-6b93-4ee4-9fa2-fda8f1b47cf5">
      <Terms xmlns="http://schemas.microsoft.com/office/infopath/2007/PartnerControls"/>
    </FHI_TopicTaxHTField>
    <TaxCatchAll xmlns="ef5dd856-6a32-4f72-920b-b3c650540c6d" xsi:nil="true"/>
    <TaxKeywordTaxHTField xmlns="ef5dd856-6a32-4f72-920b-b3c650540c6d">
      <Terms xmlns="http://schemas.microsoft.com/office/infopath/2007/PartnerControls"/>
    </TaxKeywordTaxHTField>
    <d03b2acdc0904ed5b54b2c96476ff0da xmlns="ef5dd856-6a32-4f72-920b-b3c650540c6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CD9422D4BDE46A334095E56D78D07" ma:contentTypeVersion="26" ma:contentTypeDescription="Opprett et nytt dokument." ma:contentTypeScope="" ma:versionID="cbf0f1eeef5256d6d287c35de3a3e91b">
  <xsd:schema xmlns:xsd="http://www.w3.org/2001/XMLSchema" xmlns:xs="http://www.w3.org/2001/XMLSchema" xmlns:p="http://schemas.microsoft.com/office/2006/metadata/properties" xmlns:ns2="ef5dd856-6a32-4f72-920b-b3c650540c6d" xmlns:ns3="9e7c1b5f-6b93-4ee4-9fa2-fda8f1b47cf5" xmlns:ns4="8e6eb821-ce73-48ba-8377-72b4b239edb4" targetNamespace="http://schemas.microsoft.com/office/2006/metadata/properties" ma:root="true" ma:fieldsID="a2120274e44de8dc9a67bbdb5058ac9f" ns2:_="" ns3:_="" ns4:_="">
    <xsd:import namespace="ef5dd856-6a32-4f72-920b-b3c650540c6d"/>
    <xsd:import namespace="9e7c1b5f-6b93-4ee4-9fa2-fda8f1b47cf5"/>
    <xsd:import namespace="8e6eb821-ce73-48ba-8377-72b4b239edb4"/>
    <xsd:element name="properties">
      <xsd:complexType>
        <xsd:sequence>
          <xsd:element name="documentManagement">
            <xsd:complexType>
              <xsd:all>
                <xsd:element ref="ns2:d03b2acdc0904ed5b54b2c96476ff0da" minOccurs="0"/>
                <xsd:element ref="ns2:TaxCatchAll" minOccurs="0"/>
                <xsd:element ref="ns2:TaxKeywordTaxHTField" minOccurs="0"/>
                <xsd:element ref="ns3:FHI_TopicTaxHTField" minOccurs="0"/>
                <xsd:element ref="ns4:MediaServiceMetadata" minOccurs="0"/>
                <xsd:element ref="ns4:MediaServiceFastMetadata" minOccurs="0"/>
                <xsd:element ref="ns2:SharedWithUsers" minOccurs="0"/>
                <xsd:element ref="ns2:SharedWithDetail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dd856-6a32-4f72-920b-b3c650540c6d" elementFormDefault="qualified">
    <xsd:import namespace="http://schemas.microsoft.com/office/2006/documentManagement/types"/>
    <xsd:import namespace="http://schemas.microsoft.com/office/infopath/2007/PartnerControls"/>
    <xsd:element name="d03b2acdc0904ed5b54b2c96476ff0da" ma:index="5" nillable="true" ma:displayName="Topic_0" ma:hidden="true" ma:internalName="d03b2acdc0904ed5b54b2c96476ff0da" ma:readOnly="false">
      <xsd:simpleType>
        <xsd:restriction base="dms:Note"/>
      </xsd:simpleType>
    </xsd:element>
    <xsd:element name="TaxCatchAll" ma:index="6" nillable="true" ma:displayName="Taxonomy Catch All Column" ma:hidden="true" ma:list="{63cf7381-35d2-4339-a987-eeebc04d6b4e}" ma:internalName="TaxCatchAll" ma:showField="CatchAllData" ma:web="ef5dd856-6a32-4f72-920b-b3c650540c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Organisasjonsnøkkelord" ma:fieldId="{23f27201-bee3-471e-b2e7-b64fd8b7ca38}" ma:taxonomyMulti="true" ma:sspId="e7140caa-8402-4c36-9a5d-f51276ec0a9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c1b5f-6b93-4ee4-9fa2-fda8f1b47cf5" elementFormDefault="qualified">
    <xsd:import namespace="http://schemas.microsoft.com/office/2006/documentManagement/types"/>
    <xsd:import namespace="http://schemas.microsoft.com/office/infopath/2007/PartnerControls"/>
    <xsd:element name="FHI_TopicTaxHTField" ma:index="13" nillable="true" ma:taxonomy="true" ma:internalName="FHI_TopicTaxHTField" ma:taxonomyFieldName="FHI_Topic" ma:displayName="Tema" ma:default="" ma:fieldId="{5eb9fa72-8a58-4312-8bc5-a126a30b4fb3}" ma:taxonomyMulti="true" ma:sspId="e7140caa-8402-4c36-9a5d-f51276ec0a9c" ma:termSetId="10ab213d-8882-42de-b940-43a869fe753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eb821-ce73-48ba-8377-72b4b239ed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D19A56-9F48-4776-A41F-6747BEDA6F33}">
  <ds:schemaRefs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e6eb821-ce73-48ba-8377-72b4b239edb4"/>
    <ds:schemaRef ds:uri="9e7c1b5f-6b93-4ee4-9fa2-fda8f1b47cf5"/>
    <ds:schemaRef ds:uri="ef5dd856-6a32-4f72-920b-b3c650540c6d"/>
  </ds:schemaRefs>
</ds:datastoreItem>
</file>

<file path=customXml/itemProps2.xml><?xml version="1.0" encoding="utf-8"?>
<ds:datastoreItem xmlns:ds="http://schemas.openxmlformats.org/officeDocument/2006/customXml" ds:itemID="{1397C913-CF67-4D4B-B20C-8D2FAA47BA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3A975-4F25-4246-81DE-A14BB813E029}">
  <ds:schemaRefs>
    <ds:schemaRef ds:uri="8e6eb821-ce73-48ba-8377-72b4b239edb4"/>
    <ds:schemaRef ds:uri="9e7c1b5f-6b93-4ee4-9fa2-fda8f1b47cf5"/>
    <ds:schemaRef ds:uri="ef5dd856-6a32-4f72-920b-b3c650540c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55</Words>
  <Application>Microsoft Macintosh PowerPoint</Application>
  <PresentationFormat>Custom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Avenir</vt:lpstr>
      <vt:lpstr>Helvetica Light</vt:lpstr>
      <vt:lpstr>Source Sans Pro</vt:lpstr>
      <vt:lpstr>Source Sans Pro Light</vt:lpstr>
      <vt:lpstr>Source Sans Pro Semibold</vt:lpstr>
      <vt:lpstr>White</vt:lpstr>
      <vt:lpstr>splverse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White, Richard Aubrey</cp:lastModifiedBy>
  <cp:revision>1</cp:revision>
  <dcterms:modified xsi:type="dcterms:W3CDTF">2022-02-08T10:58:21Z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0x010100015CD9422D4BDE46A334095E56D78D07</vt:lpwstr>
  </property>
  <property fmtid="{D5CDD505-2E9C-101B-9397-08002B2CF9AE}" pid="4" name="FHITopic">
    <vt:lpwstr/>
  </property>
  <property fmtid="{D5CDD505-2E9C-101B-9397-08002B2CF9AE}" pid="5" name="FHI_Topic">
    <vt:lpwstr/>
  </property>
</Properties>
</file>