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8" r:id="rId8"/>
    <p:sldId id="269" r:id="rId9"/>
    <p:sldId id="270" r:id="rId10"/>
    <p:sldId id="271" r:id="rId11"/>
    <p:sldId id="262" r:id="rId12"/>
    <p:sldId id="267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40F5-AB45-4961-A4FD-66F1ED9481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3D9A5D-6D76-4E13-A0BC-463CFC731835}">
      <dgm:prSet custT="1"/>
      <dgm:spPr/>
      <dgm:t>
        <a:bodyPr/>
        <a:lstStyle/>
        <a:p>
          <a:r>
            <a:rPr lang="en-US" sz="1600" dirty="0"/>
            <a:t>Employees are the core of the business, and their management is essential in determining the organizational value.</a:t>
          </a:r>
        </a:p>
      </dgm:t>
    </dgm:pt>
    <dgm:pt modelId="{46393C95-EC73-4CF2-BED3-3693DFE06C1E}" type="parTrans" cxnId="{EE27903E-E4C6-49B7-A5FF-8EBD81099BB1}">
      <dgm:prSet/>
      <dgm:spPr/>
      <dgm:t>
        <a:bodyPr/>
        <a:lstStyle/>
        <a:p>
          <a:endParaRPr lang="en-US"/>
        </a:p>
      </dgm:t>
    </dgm:pt>
    <dgm:pt modelId="{67F73D95-E50A-46D5-B87E-75572988A372}" type="sibTrans" cxnId="{EE27903E-E4C6-49B7-A5FF-8EBD81099BB1}">
      <dgm:prSet/>
      <dgm:spPr/>
      <dgm:t>
        <a:bodyPr/>
        <a:lstStyle/>
        <a:p>
          <a:endParaRPr lang="en-US"/>
        </a:p>
      </dgm:t>
    </dgm:pt>
    <dgm:pt modelId="{10070680-5F61-4647-B16D-33C523D9F502}">
      <dgm:prSet custT="1"/>
      <dgm:spPr/>
      <dgm:t>
        <a:bodyPr/>
        <a:lstStyle/>
        <a:p>
          <a:r>
            <a:rPr lang="en-US" sz="1600" dirty="0"/>
            <a:t>Everything has been computerized in our age of ever-increasing technologies. The people employment has grown as a result of the growing number of job options.</a:t>
          </a:r>
        </a:p>
      </dgm:t>
    </dgm:pt>
    <dgm:pt modelId="{B5730D7B-7004-4B84-9F65-51662DE7066A}" type="parTrans" cxnId="{3D64427A-73CC-484A-B9E5-22F7E9998A1F}">
      <dgm:prSet/>
      <dgm:spPr/>
      <dgm:t>
        <a:bodyPr/>
        <a:lstStyle/>
        <a:p>
          <a:endParaRPr lang="en-US"/>
        </a:p>
      </dgm:t>
    </dgm:pt>
    <dgm:pt modelId="{712ADF7D-A915-4D46-8FDD-1F6A33690070}" type="sibTrans" cxnId="{3D64427A-73CC-484A-B9E5-22F7E9998A1F}">
      <dgm:prSet/>
      <dgm:spPr/>
      <dgm:t>
        <a:bodyPr/>
        <a:lstStyle/>
        <a:p>
          <a:endParaRPr lang="en-US"/>
        </a:p>
      </dgm:t>
    </dgm:pt>
    <dgm:pt modelId="{9D2427AE-9945-46DC-9314-FE8FC08E0194}">
      <dgm:prSet custT="1"/>
      <dgm:spPr/>
      <dgm:t>
        <a:bodyPr/>
        <a:lstStyle/>
        <a:p>
          <a:r>
            <a:rPr lang="en-US" sz="1600" dirty="0"/>
            <a:t>As a result, there should be a dedicated system that can handle the data of such a vast number of employees.</a:t>
          </a:r>
        </a:p>
      </dgm:t>
    </dgm:pt>
    <dgm:pt modelId="{87CBAF0D-0520-4357-A39E-7448CE6FB7F9}" type="parTrans" cxnId="{2171D845-CCF9-4D6B-AD7D-E129F5B869F4}">
      <dgm:prSet/>
      <dgm:spPr/>
      <dgm:t>
        <a:bodyPr/>
        <a:lstStyle/>
        <a:p>
          <a:endParaRPr lang="en-US"/>
        </a:p>
      </dgm:t>
    </dgm:pt>
    <dgm:pt modelId="{B67B4A07-A223-4A39-9660-8A88AED3887E}" type="sibTrans" cxnId="{2171D845-CCF9-4D6B-AD7D-E129F5B869F4}">
      <dgm:prSet/>
      <dgm:spPr/>
      <dgm:t>
        <a:bodyPr/>
        <a:lstStyle/>
        <a:p>
          <a:endParaRPr lang="en-US"/>
        </a:p>
      </dgm:t>
    </dgm:pt>
    <dgm:pt modelId="{80327272-73F9-47D6-97F5-0D55EE38B0C0}" type="pres">
      <dgm:prSet presAssocID="{635D40F5-AB45-4961-A4FD-66F1ED9481FD}" presName="root" presStyleCnt="0">
        <dgm:presLayoutVars>
          <dgm:dir/>
          <dgm:resizeHandles val="exact"/>
        </dgm:presLayoutVars>
      </dgm:prSet>
      <dgm:spPr/>
    </dgm:pt>
    <dgm:pt modelId="{78D3BECB-CD72-4ADE-B9C1-B9E38DB14713}" type="pres">
      <dgm:prSet presAssocID="{D23D9A5D-6D76-4E13-A0BC-463CFC731835}" presName="compNode" presStyleCnt="0"/>
      <dgm:spPr/>
    </dgm:pt>
    <dgm:pt modelId="{F97F985A-88C2-4044-BE00-3E6D4ADE702C}" type="pres">
      <dgm:prSet presAssocID="{D23D9A5D-6D76-4E13-A0BC-463CFC7318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2A13914-64DD-48C2-8744-45D2771BAC82}" type="pres">
      <dgm:prSet presAssocID="{D23D9A5D-6D76-4E13-A0BC-463CFC731835}" presName="spaceRect" presStyleCnt="0"/>
      <dgm:spPr/>
    </dgm:pt>
    <dgm:pt modelId="{D3812A7C-1A88-42FD-82B2-CA53A71414F2}" type="pres">
      <dgm:prSet presAssocID="{D23D9A5D-6D76-4E13-A0BC-463CFC731835}" presName="textRect" presStyleLbl="revTx" presStyleIdx="0" presStyleCnt="3">
        <dgm:presLayoutVars>
          <dgm:chMax val="1"/>
          <dgm:chPref val="1"/>
        </dgm:presLayoutVars>
      </dgm:prSet>
      <dgm:spPr/>
    </dgm:pt>
    <dgm:pt modelId="{C686EC1A-D3EF-4B9D-9E69-EDCF0D78782C}" type="pres">
      <dgm:prSet presAssocID="{67F73D95-E50A-46D5-B87E-75572988A372}" presName="sibTrans" presStyleCnt="0"/>
      <dgm:spPr/>
    </dgm:pt>
    <dgm:pt modelId="{745CB825-16EF-49C3-8214-008960F07073}" type="pres">
      <dgm:prSet presAssocID="{10070680-5F61-4647-B16D-33C523D9F502}" presName="compNode" presStyleCnt="0"/>
      <dgm:spPr/>
    </dgm:pt>
    <dgm:pt modelId="{2CCC57BB-D32C-4776-BF7D-561B822E01B0}" type="pres">
      <dgm:prSet presAssocID="{10070680-5F61-4647-B16D-33C523D9F5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92608B9-9461-4E67-B57F-4EC45BCBCA25}" type="pres">
      <dgm:prSet presAssocID="{10070680-5F61-4647-B16D-33C523D9F502}" presName="spaceRect" presStyleCnt="0"/>
      <dgm:spPr/>
    </dgm:pt>
    <dgm:pt modelId="{A53F1BF4-D364-457B-9648-DA52BC08FB1D}" type="pres">
      <dgm:prSet presAssocID="{10070680-5F61-4647-B16D-33C523D9F502}" presName="textRect" presStyleLbl="revTx" presStyleIdx="1" presStyleCnt="3">
        <dgm:presLayoutVars>
          <dgm:chMax val="1"/>
          <dgm:chPref val="1"/>
        </dgm:presLayoutVars>
      </dgm:prSet>
      <dgm:spPr/>
    </dgm:pt>
    <dgm:pt modelId="{2B093E00-3A01-44BB-931C-A65A13142C89}" type="pres">
      <dgm:prSet presAssocID="{712ADF7D-A915-4D46-8FDD-1F6A33690070}" presName="sibTrans" presStyleCnt="0"/>
      <dgm:spPr/>
    </dgm:pt>
    <dgm:pt modelId="{1CCB8769-6EC5-44E4-AB8B-2C6CB8BCF728}" type="pres">
      <dgm:prSet presAssocID="{9D2427AE-9945-46DC-9314-FE8FC08E0194}" presName="compNode" presStyleCnt="0"/>
      <dgm:spPr/>
    </dgm:pt>
    <dgm:pt modelId="{0F323C23-F7DC-4A49-8568-3C5CE9DCBFB5}" type="pres">
      <dgm:prSet presAssocID="{9D2427AE-9945-46DC-9314-FE8FC08E01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39B1D62-40B4-49DC-AF02-FB39B36A7C9B}" type="pres">
      <dgm:prSet presAssocID="{9D2427AE-9945-46DC-9314-FE8FC08E0194}" presName="spaceRect" presStyleCnt="0"/>
      <dgm:spPr/>
    </dgm:pt>
    <dgm:pt modelId="{1EFC4989-D4FD-46E4-800B-B6D52C30B4E7}" type="pres">
      <dgm:prSet presAssocID="{9D2427AE-9945-46DC-9314-FE8FC08E0194}" presName="textRect" presStyleLbl="revTx" presStyleIdx="2" presStyleCnt="3" custScaleY="61111">
        <dgm:presLayoutVars>
          <dgm:chMax val="1"/>
          <dgm:chPref val="1"/>
        </dgm:presLayoutVars>
      </dgm:prSet>
      <dgm:spPr/>
    </dgm:pt>
  </dgm:ptLst>
  <dgm:cxnLst>
    <dgm:cxn modelId="{B4854433-D5F0-4F4B-B86F-2966EF811FFE}" type="presOf" srcId="{D23D9A5D-6D76-4E13-A0BC-463CFC731835}" destId="{D3812A7C-1A88-42FD-82B2-CA53A71414F2}" srcOrd="0" destOrd="0" presId="urn:microsoft.com/office/officeart/2018/2/layout/IconLabelList"/>
    <dgm:cxn modelId="{4FABDF36-7E00-4563-8B19-181B38729E87}" type="presOf" srcId="{9D2427AE-9945-46DC-9314-FE8FC08E0194}" destId="{1EFC4989-D4FD-46E4-800B-B6D52C30B4E7}" srcOrd="0" destOrd="0" presId="urn:microsoft.com/office/officeart/2018/2/layout/IconLabelList"/>
    <dgm:cxn modelId="{D8B7143A-10FC-45D0-9151-F883875D98B0}" type="presOf" srcId="{635D40F5-AB45-4961-A4FD-66F1ED9481FD}" destId="{80327272-73F9-47D6-97F5-0D55EE38B0C0}" srcOrd="0" destOrd="0" presId="urn:microsoft.com/office/officeart/2018/2/layout/IconLabelList"/>
    <dgm:cxn modelId="{EE27903E-E4C6-49B7-A5FF-8EBD81099BB1}" srcId="{635D40F5-AB45-4961-A4FD-66F1ED9481FD}" destId="{D23D9A5D-6D76-4E13-A0BC-463CFC731835}" srcOrd="0" destOrd="0" parTransId="{46393C95-EC73-4CF2-BED3-3693DFE06C1E}" sibTransId="{67F73D95-E50A-46D5-B87E-75572988A372}"/>
    <dgm:cxn modelId="{2171D845-CCF9-4D6B-AD7D-E129F5B869F4}" srcId="{635D40F5-AB45-4961-A4FD-66F1ED9481FD}" destId="{9D2427AE-9945-46DC-9314-FE8FC08E0194}" srcOrd="2" destOrd="0" parTransId="{87CBAF0D-0520-4357-A39E-7448CE6FB7F9}" sibTransId="{B67B4A07-A223-4A39-9660-8A88AED3887E}"/>
    <dgm:cxn modelId="{3D64427A-73CC-484A-B9E5-22F7E9998A1F}" srcId="{635D40F5-AB45-4961-A4FD-66F1ED9481FD}" destId="{10070680-5F61-4647-B16D-33C523D9F502}" srcOrd="1" destOrd="0" parTransId="{B5730D7B-7004-4B84-9F65-51662DE7066A}" sibTransId="{712ADF7D-A915-4D46-8FDD-1F6A33690070}"/>
    <dgm:cxn modelId="{E57634E9-4366-47AA-9D06-3F07ABC7CB99}" type="presOf" srcId="{10070680-5F61-4647-B16D-33C523D9F502}" destId="{A53F1BF4-D364-457B-9648-DA52BC08FB1D}" srcOrd="0" destOrd="0" presId="urn:microsoft.com/office/officeart/2018/2/layout/IconLabelList"/>
    <dgm:cxn modelId="{4327BBA6-BE02-4F42-AA65-B9D72A021A92}" type="presParOf" srcId="{80327272-73F9-47D6-97F5-0D55EE38B0C0}" destId="{78D3BECB-CD72-4ADE-B9C1-B9E38DB14713}" srcOrd="0" destOrd="0" presId="urn:microsoft.com/office/officeart/2018/2/layout/IconLabelList"/>
    <dgm:cxn modelId="{8D391186-B5B5-4A4D-86B2-CAF6216A2488}" type="presParOf" srcId="{78D3BECB-CD72-4ADE-B9C1-B9E38DB14713}" destId="{F97F985A-88C2-4044-BE00-3E6D4ADE702C}" srcOrd="0" destOrd="0" presId="urn:microsoft.com/office/officeart/2018/2/layout/IconLabelList"/>
    <dgm:cxn modelId="{C80269E8-7BD3-47C3-B333-DD1EF5615D33}" type="presParOf" srcId="{78D3BECB-CD72-4ADE-B9C1-B9E38DB14713}" destId="{32A13914-64DD-48C2-8744-45D2771BAC82}" srcOrd="1" destOrd="0" presId="urn:microsoft.com/office/officeart/2018/2/layout/IconLabelList"/>
    <dgm:cxn modelId="{39BBA423-CC5A-4041-9F54-1ACB3CFAD799}" type="presParOf" srcId="{78D3BECB-CD72-4ADE-B9C1-B9E38DB14713}" destId="{D3812A7C-1A88-42FD-82B2-CA53A71414F2}" srcOrd="2" destOrd="0" presId="urn:microsoft.com/office/officeart/2018/2/layout/IconLabelList"/>
    <dgm:cxn modelId="{AB898F00-0A27-4D7C-8C9A-DBE891CC82B1}" type="presParOf" srcId="{80327272-73F9-47D6-97F5-0D55EE38B0C0}" destId="{C686EC1A-D3EF-4B9D-9E69-EDCF0D78782C}" srcOrd="1" destOrd="0" presId="urn:microsoft.com/office/officeart/2018/2/layout/IconLabelList"/>
    <dgm:cxn modelId="{D5304F80-AF44-4C68-B9D6-95121DB3ECC1}" type="presParOf" srcId="{80327272-73F9-47D6-97F5-0D55EE38B0C0}" destId="{745CB825-16EF-49C3-8214-008960F07073}" srcOrd="2" destOrd="0" presId="urn:microsoft.com/office/officeart/2018/2/layout/IconLabelList"/>
    <dgm:cxn modelId="{8F5E98D3-894D-4E8B-8273-CAA73EDF4A24}" type="presParOf" srcId="{745CB825-16EF-49C3-8214-008960F07073}" destId="{2CCC57BB-D32C-4776-BF7D-561B822E01B0}" srcOrd="0" destOrd="0" presId="urn:microsoft.com/office/officeart/2018/2/layout/IconLabelList"/>
    <dgm:cxn modelId="{BDA7D172-34BA-485A-9FFA-F5C48B50FEFA}" type="presParOf" srcId="{745CB825-16EF-49C3-8214-008960F07073}" destId="{092608B9-9461-4E67-B57F-4EC45BCBCA25}" srcOrd="1" destOrd="0" presId="urn:microsoft.com/office/officeart/2018/2/layout/IconLabelList"/>
    <dgm:cxn modelId="{953F3D37-7D02-478C-87B8-75EBBB862337}" type="presParOf" srcId="{745CB825-16EF-49C3-8214-008960F07073}" destId="{A53F1BF4-D364-457B-9648-DA52BC08FB1D}" srcOrd="2" destOrd="0" presId="urn:microsoft.com/office/officeart/2018/2/layout/IconLabelList"/>
    <dgm:cxn modelId="{EBE25537-7E09-4237-A3AF-A2AABA848AC5}" type="presParOf" srcId="{80327272-73F9-47D6-97F5-0D55EE38B0C0}" destId="{2B093E00-3A01-44BB-931C-A65A13142C89}" srcOrd="3" destOrd="0" presId="urn:microsoft.com/office/officeart/2018/2/layout/IconLabelList"/>
    <dgm:cxn modelId="{E030A432-854E-43C8-8AA8-53771928146F}" type="presParOf" srcId="{80327272-73F9-47D6-97F5-0D55EE38B0C0}" destId="{1CCB8769-6EC5-44E4-AB8B-2C6CB8BCF728}" srcOrd="4" destOrd="0" presId="urn:microsoft.com/office/officeart/2018/2/layout/IconLabelList"/>
    <dgm:cxn modelId="{ABE047C0-CCE7-4798-BD78-224910F258C1}" type="presParOf" srcId="{1CCB8769-6EC5-44E4-AB8B-2C6CB8BCF728}" destId="{0F323C23-F7DC-4A49-8568-3C5CE9DCBFB5}" srcOrd="0" destOrd="0" presId="urn:microsoft.com/office/officeart/2018/2/layout/IconLabelList"/>
    <dgm:cxn modelId="{B533237D-7A0C-4CF2-AE1C-D9FC4C799A56}" type="presParOf" srcId="{1CCB8769-6EC5-44E4-AB8B-2C6CB8BCF728}" destId="{B39B1D62-40B4-49DC-AF02-FB39B36A7C9B}" srcOrd="1" destOrd="0" presId="urn:microsoft.com/office/officeart/2018/2/layout/IconLabelList"/>
    <dgm:cxn modelId="{136A3683-F281-4E61-812C-0061749AA4D2}" type="presParOf" srcId="{1CCB8769-6EC5-44E4-AB8B-2C6CB8BCF728}" destId="{1EFC4989-D4FD-46E4-800B-B6D52C30B4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049C1E-9A93-49CD-BB96-D4E2500B6E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0BA77B2-5D6B-4959-A5D9-487E4E7032F8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The data in employee management system handles the personal details as well as employee’s organization related details.</a:t>
          </a:r>
        </a:p>
      </dgm:t>
    </dgm:pt>
    <dgm:pt modelId="{8A0E0A10-4B3D-47CF-A643-CFC0C7EE1308}" type="parTrans" cxnId="{07E609C2-048C-4309-95F9-BF821DEDA4B1}">
      <dgm:prSet/>
      <dgm:spPr/>
      <dgm:t>
        <a:bodyPr/>
        <a:lstStyle/>
        <a:p>
          <a:endParaRPr lang="en-US"/>
        </a:p>
      </dgm:t>
    </dgm:pt>
    <dgm:pt modelId="{98126680-DDA1-49ED-BC64-B124D54F6C2E}" type="sibTrans" cxnId="{07E609C2-048C-4309-95F9-BF821DEDA4B1}">
      <dgm:prSet/>
      <dgm:spPr/>
      <dgm:t>
        <a:bodyPr/>
        <a:lstStyle/>
        <a:p>
          <a:endParaRPr lang="en-US"/>
        </a:p>
      </dgm:t>
    </dgm:pt>
    <dgm:pt modelId="{35E3D345-E91C-486F-BD1E-DC2BC9F8E903}">
      <dgm:prSet/>
      <dgm:spPr/>
      <dgm:t>
        <a:bodyPr/>
        <a:lstStyle/>
        <a:p>
          <a:r>
            <a:rPr lang="en-US"/>
            <a:t>Users with specific roles can view the application's content, and employees can perform related operations on their personal details.</a:t>
          </a:r>
        </a:p>
      </dgm:t>
    </dgm:pt>
    <dgm:pt modelId="{2BF58B3A-9299-4A7E-A18B-7480F175CC72}" type="parTrans" cxnId="{9024944E-ED07-4E96-96E5-165B921035A3}">
      <dgm:prSet/>
      <dgm:spPr/>
      <dgm:t>
        <a:bodyPr/>
        <a:lstStyle/>
        <a:p>
          <a:endParaRPr lang="en-US"/>
        </a:p>
      </dgm:t>
    </dgm:pt>
    <dgm:pt modelId="{D7412635-CD27-4F56-AB4F-8389983081BF}" type="sibTrans" cxnId="{9024944E-ED07-4E96-96E5-165B921035A3}">
      <dgm:prSet/>
      <dgm:spPr/>
      <dgm:t>
        <a:bodyPr/>
        <a:lstStyle/>
        <a:p>
          <a:endParaRPr lang="en-US"/>
        </a:p>
      </dgm:t>
    </dgm:pt>
    <dgm:pt modelId="{39074503-BE93-48D2-B972-0FC536BDC0AF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Edit the details of an employee</a:t>
          </a:r>
        </a:p>
      </dgm:t>
    </dgm:pt>
    <dgm:pt modelId="{048EB3EC-5DA9-4E5B-8B62-B150C248511D}" type="parTrans" cxnId="{DC0976D8-CE23-49F3-A529-433176AA85F4}">
      <dgm:prSet/>
      <dgm:spPr/>
      <dgm:t>
        <a:bodyPr/>
        <a:lstStyle/>
        <a:p>
          <a:endParaRPr lang="en-US"/>
        </a:p>
      </dgm:t>
    </dgm:pt>
    <dgm:pt modelId="{9E7D8BEB-0231-424E-88F2-50609290FB7C}" type="sibTrans" cxnId="{DC0976D8-CE23-49F3-A529-433176AA85F4}">
      <dgm:prSet/>
      <dgm:spPr/>
      <dgm:t>
        <a:bodyPr/>
        <a:lstStyle/>
        <a:p>
          <a:endParaRPr lang="en-US"/>
        </a:p>
      </dgm:t>
    </dgm:pt>
    <dgm:pt modelId="{CA2B2C41-E95B-4A10-83ED-4E9140C5E5C1}">
      <dgm:prSet/>
      <dgm:spPr/>
      <dgm:t>
        <a:bodyPr/>
        <a:lstStyle/>
        <a:p>
          <a:r>
            <a:rPr lang="en-US" dirty="0"/>
            <a:t>Search for an employee’s details</a:t>
          </a:r>
        </a:p>
      </dgm:t>
    </dgm:pt>
    <dgm:pt modelId="{557321D1-449B-4EBB-9031-DA7E490C4D88}" type="parTrans" cxnId="{F95966F0-DB72-4C95-A397-33013485AD02}">
      <dgm:prSet/>
      <dgm:spPr/>
      <dgm:t>
        <a:bodyPr/>
        <a:lstStyle/>
        <a:p>
          <a:endParaRPr lang="en-US"/>
        </a:p>
      </dgm:t>
    </dgm:pt>
    <dgm:pt modelId="{A2067663-1AE0-4862-B07C-6136BD8FF0E2}" type="sibTrans" cxnId="{F95966F0-DB72-4C95-A397-33013485AD02}">
      <dgm:prSet/>
      <dgm:spPr/>
      <dgm:t>
        <a:bodyPr/>
        <a:lstStyle/>
        <a:p>
          <a:endParaRPr lang="en-US"/>
        </a:p>
      </dgm:t>
    </dgm:pt>
    <dgm:pt modelId="{4B7A0197-D793-46A1-8A0C-4238E3D60AC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Update an employee’s details for appraisal or delete the record</a:t>
          </a:r>
        </a:p>
      </dgm:t>
    </dgm:pt>
    <dgm:pt modelId="{9114EEC4-95AF-4B1D-845F-D6A50E764A8F}" type="parTrans" cxnId="{62B1453D-08F3-46D3-B9B9-A5492A7B7DBA}">
      <dgm:prSet/>
      <dgm:spPr/>
      <dgm:t>
        <a:bodyPr/>
        <a:lstStyle/>
        <a:p>
          <a:endParaRPr lang="en-US"/>
        </a:p>
      </dgm:t>
    </dgm:pt>
    <dgm:pt modelId="{C4431AAD-3161-4A4F-9203-D305474EA3FD}" type="sibTrans" cxnId="{62B1453D-08F3-46D3-B9B9-A5492A7B7DBA}">
      <dgm:prSet/>
      <dgm:spPr/>
      <dgm:t>
        <a:bodyPr/>
        <a:lstStyle/>
        <a:p>
          <a:endParaRPr lang="en-US"/>
        </a:p>
      </dgm:t>
    </dgm:pt>
    <dgm:pt modelId="{2DA5E64C-CA32-4A1D-8FBF-088F78831A0E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View details of an employee’s details</a:t>
          </a:r>
        </a:p>
      </dgm:t>
    </dgm:pt>
    <dgm:pt modelId="{F8EA9B06-1F6F-4817-B2CC-18EFB5F618D9}" type="parTrans" cxnId="{9D21C536-02FC-47BF-BDB0-40D4E732B766}">
      <dgm:prSet/>
      <dgm:spPr/>
      <dgm:t>
        <a:bodyPr/>
        <a:lstStyle/>
        <a:p>
          <a:endParaRPr lang="en-US"/>
        </a:p>
      </dgm:t>
    </dgm:pt>
    <dgm:pt modelId="{CB2419F8-5B25-4682-8472-A55FFCA14C55}" type="sibTrans" cxnId="{9D21C536-02FC-47BF-BDB0-40D4E732B766}">
      <dgm:prSet/>
      <dgm:spPr/>
      <dgm:t>
        <a:bodyPr/>
        <a:lstStyle/>
        <a:p>
          <a:endParaRPr lang="en-US"/>
        </a:p>
      </dgm:t>
    </dgm:pt>
    <dgm:pt modelId="{71D1F4C7-5C8B-4807-8AC0-72BC79E85834}" type="pres">
      <dgm:prSet presAssocID="{A2049C1E-9A93-49CD-BB96-D4E2500B6E4D}" presName="Name0" presStyleCnt="0">
        <dgm:presLayoutVars>
          <dgm:dir/>
          <dgm:resizeHandles val="exact"/>
        </dgm:presLayoutVars>
      </dgm:prSet>
      <dgm:spPr/>
    </dgm:pt>
    <dgm:pt modelId="{18DF8FD2-2991-45DD-94E1-39493EA31B15}" type="pres">
      <dgm:prSet presAssocID="{F0BA77B2-5D6B-4959-A5D9-487E4E7032F8}" presName="node" presStyleLbl="node1" presStyleIdx="0" presStyleCnt="6">
        <dgm:presLayoutVars>
          <dgm:bulletEnabled val="1"/>
        </dgm:presLayoutVars>
      </dgm:prSet>
      <dgm:spPr/>
    </dgm:pt>
    <dgm:pt modelId="{B5667E95-FB5A-4323-8CA0-33E6F22F54FC}" type="pres">
      <dgm:prSet presAssocID="{98126680-DDA1-49ED-BC64-B124D54F6C2E}" presName="sibTrans" presStyleLbl="sibTrans1D1" presStyleIdx="0" presStyleCnt="5"/>
      <dgm:spPr/>
    </dgm:pt>
    <dgm:pt modelId="{F73C1EC5-EDCB-43D0-A94F-5E93D41CDD3D}" type="pres">
      <dgm:prSet presAssocID="{98126680-DDA1-49ED-BC64-B124D54F6C2E}" presName="connectorText" presStyleLbl="sibTrans1D1" presStyleIdx="0" presStyleCnt="5"/>
      <dgm:spPr/>
    </dgm:pt>
    <dgm:pt modelId="{83A86C27-C916-4FC7-AF28-244C1BFC24F3}" type="pres">
      <dgm:prSet presAssocID="{35E3D345-E91C-486F-BD1E-DC2BC9F8E903}" presName="node" presStyleLbl="node1" presStyleIdx="1" presStyleCnt="6">
        <dgm:presLayoutVars>
          <dgm:bulletEnabled val="1"/>
        </dgm:presLayoutVars>
      </dgm:prSet>
      <dgm:spPr/>
    </dgm:pt>
    <dgm:pt modelId="{6A97D96A-CDA3-41F9-837A-17B74D271CCE}" type="pres">
      <dgm:prSet presAssocID="{D7412635-CD27-4F56-AB4F-8389983081BF}" presName="sibTrans" presStyleLbl="sibTrans1D1" presStyleIdx="1" presStyleCnt="5"/>
      <dgm:spPr/>
    </dgm:pt>
    <dgm:pt modelId="{06DFD79E-7475-4EE9-B7AB-1A7D13F29788}" type="pres">
      <dgm:prSet presAssocID="{D7412635-CD27-4F56-AB4F-8389983081BF}" presName="connectorText" presStyleLbl="sibTrans1D1" presStyleIdx="1" presStyleCnt="5"/>
      <dgm:spPr/>
    </dgm:pt>
    <dgm:pt modelId="{8157A02B-7CCD-42F5-8E83-AFB57AC38458}" type="pres">
      <dgm:prSet presAssocID="{39074503-BE93-48D2-B972-0FC536BDC0AF}" presName="node" presStyleLbl="node1" presStyleIdx="2" presStyleCnt="6" custLinFactNeighborY="2518">
        <dgm:presLayoutVars>
          <dgm:bulletEnabled val="1"/>
        </dgm:presLayoutVars>
      </dgm:prSet>
      <dgm:spPr/>
    </dgm:pt>
    <dgm:pt modelId="{39965163-3202-4D8F-9747-FFE84273729E}" type="pres">
      <dgm:prSet presAssocID="{9E7D8BEB-0231-424E-88F2-50609290FB7C}" presName="sibTrans" presStyleLbl="sibTrans1D1" presStyleIdx="2" presStyleCnt="5"/>
      <dgm:spPr/>
    </dgm:pt>
    <dgm:pt modelId="{DA49C6AF-E129-4B42-B178-11FDABC777E2}" type="pres">
      <dgm:prSet presAssocID="{9E7D8BEB-0231-424E-88F2-50609290FB7C}" presName="connectorText" presStyleLbl="sibTrans1D1" presStyleIdx="2" presStyleCnt="5"/>
      <dgm:spPr/>
    </dgm:pt>
    <dgm:pt modelId="{A6D2F1C9-AFB1-46E6-A94C-81336E930DF6}" type="pres">
      <dgm:prSet presAssocID="{CA2B2C41-E95B-4A10-83ED-4E9140C5E5C1}" presName="node" presStyleLbl="node1" presStyleIdx="3" presStyleCnt="6">
        <dgm:presLayoutVars>
          <dgm:bulletEnabled val="1"/>
        </dgm:presLayoutVars>
      </dgm:prSet>
      <dgm:spPr/>
    </dgm:pt>
    <dgm:pt modelId="{E4784412-E085-43A4-AEBC-0C4655FC31E6}" type="pres">
      <dgm:prSet presAssocID="{A2067663-1AE0-4862-B07C-6136BD8FF0E2}" presName="sibTrans" presStyleLbl="sibTrans1D1" presStyleIdx="3" presStyleCnt="5"/>
      <dgm:spPr/>
    </dgm:pt>
    <dgm:pt modelId="{6DD5807A-3CD5-4132-90F3-7BA7880A01DC}" type="pres">
      <dgm:prSet presAssocID="{A2067663-1AE0-4862-B07C-6136BD8FF0E2}" presName="connectorText" presStyleLbl="sibTrans1D1" presStyleIdx="3" presStyleCnt="5"/>
      <dgm:spPr/>
    </dgm:pt>
    <dgm:pt modelId="{9F5C26B4-68D9-4D03-BC6F-93F6DFD5521B}" type="pres">
      <dgm:prSet presAssocID="{4B7A0197-D793-46A1-8A0C-4238E3D60ACD}" presName="node" presStyleLbl="node1" presStyleIdx="4" presStyleCnt="6" custLinFactNeighborX="-464">
        <dgm:presLayoutVars>
          <dgm:bulletEnabled val="1"/>
        </dgm:presLayoutVars>
      </dgm:prSet>
      <dgm:spPr/>
    </dgm:pt>
    <dgm:pt modelId="{842EB17A-2891-4288-82E6-F9B3B60A5284}" type="pres">
      <dgm:prSet presAssocID="{C4431AAD-3161-4A4F-9203-D305474EA3FD}" presName="sibTrans" presStyleLbl="sibTrans1D1" presStyleIdx="4" presStyleCnt="5"/>
      <dgm:spPr/>
    </dgm:pt>
    <dgm:pt modelId="{DE9AD7C7-A75A-49DB-8726-D32B50C885FE}" type="pres">
      <dgm:prSet presAssocID="{C4431AAD-3161-4A4F-9203-D305474EA3FD}" presName="connectorText" presStyleLbl="sibTrans1D1" presStyleIdx="4" presStyleCnt="5"/>
      <dgm:spPr/>
    </dgm:pt>
    <dgm:pt modelId="{35FC245F-9380-45F2-8512-E0C107C829C3}" type="pres">
      <dgm:prSet presAssocID="{2DA5E64C-CA32-4A1D-8FBF-088F78831A0E}" presName="node" presStyleLbl="node1" presStyleIdx="5" presStyleCnt="6">
        <dgm:presLayoutVars>
          <dgm:bulletEnabled val="1"/>
        </dgm:presLayoutVars>
      </dgm:prSet>
      <dgm:spPr/>
    </dgm:pt>
  </dgm:ptLst>
  <dgm:cxnLst>
    <dgm:cxn modelId="{54FE0910-775D-4C70-B611-8B7296CAFBCE}" type="presOf" srcId="{CA2B2C41-E95B-4A10-83ED-4E9140C5E5C1}" destId="{A6D2F1C9-AFB1-46E6-A94C-81336E930DF6}" srcOrd="0" destOrd="0" presId="urn:microsoft.com/office/officeart/2016/7/layout/RepeatingBendingProcessNew"/>
    <dgm:cxn modelId="{AC40A611-271E-4BBF-8D77-F9AAE4938C13}" type="presOf" srcId="{C4431AAD-3161-4A4F-9203-D305474EA3FD}" destId="{DE9AD7C7-A75A-49DB-8726-D32B50C885FE}" srcOrd="1" destOrd="0" presId="urn:microsoft.com/office/officeart/2016/7/layout/RepeatingBendingProcessNew"/>
    <dgm:cxn modelId="{9D21C536-02FC-47BF-BDB0-40D4E732B766}" srcId="{A2049C1E-9A93-49CD-BB96-D4E2500B6E4D}" destId="{2DA5E64C-CA32-4A1D-8FBF-088F78831A0E}" srcOrd="5" destOrd="0" parTransId="{F8EA9B06-1F6F-4817-B2CC-18EFB5F618D9}" sibTransId="{CB2419F8-5B25-4682-8472-A55FFCA14C55}"/>
    <dgm:cxn modelId="{BE87F836-CA33-4415-B189-6F0B14D357A2}" type="presOf" srcId="{A2067663-1AE0-4862-B07C-6136BD8FF0E2}" destId="{E4784412-E085-43A4-AEBC-0C4655FC31E6}" srcOrd="0" destOrd="0" presId="urn:microsoft.com/office/officeart/2016/7/layout/RepeatingBendingProcessNew"/>
    <dgm:cxn modelId="{62B1453D-08F3-46D3-B9B9-A5492A7B7DBA}" srcId="{A2049C1E-9A93-49CD-BB96-D4E2500B6E4D}" destId="{4B7A0197-D793-46A1-8A0C-4238E3D60ACD}" srcOrd="4" destOrd="0" parTransId="{9114EEC4-95AF-4B1D-845F-D6A50E764A8F}" sibTransId="{C4431AAD-3161-4A4F-9203-D305474EA3FD}"/>
    <dgm:cxn modelId="{12AC6F60-554E-48BC-953A-895EBEEA0C4E}" type="presOf" srcId="{35E3D345-E91C-486F-BD1E-DC2BC9F8E903}" destId="{83A86C27-C916-4FC7-AF28-244C1BFC24F3}" srcOrd="0" destOrd="0" presId="urn:microsoft.com/office/officeart/2016/7/layout/RepeatingBendingProcessNew"/>
    <dgm:cxn modelId="{2679F846-C737-40A3-9775-F6E0EA95A463}" type="presOf" srcId="{C4431AAD-3161-4A4F-9203-D305474EA3FD}" destId="{842EB17A-2891-4288-82E6-F9B3B60A5284}" srcOrd="0" destOrd="0" presId="urn:microsoft.com/office/officeart/2016/7/layout/RepeatingBendingProcessNew"/>
    <dgm:cxn modelId="{9024944E-ED07-4E96-96E5-165B921035A3}" srcId="{A2049C1E-9A93-49CD-BB96-D4E2500B6E4D}" destId="{35E3D345-E91C-486F-BD1E-DC2BC9F8E903}" srcOrd="1" destOrd="0" parTransId="{2BF58B3A-9299-4A7E-A18B-7480F175CC72}" sibTransId="{D7412635-CD27-4F56-AB4F-8389983081BF}"/>
    <dgm:cxn modelId="{EEB5CA73-E818-4D5B-937E-F8BA7653E22E}" type="presOf" srcId="{2DA5E64C-CA32-4A1D-8FBF-088F78831A0E}" destId="{35FC245F-9380-45F2-8512-E0C107C829C3}" srcOrd="0" destOrd="0" presId="urn:microsoft.com/office/officeart/2016/7/layout/RepeatingBendingProcessNew"/>
    <dgm:cxn modelId="{96CFA782-E3E0-4DEF-89F2-35C882BAAF64}" type="presOf" srcId="{9E7D8BEB-0231-424E-88F2-50609290FB7C}" destId="{DA49C6AF-E129-4B42-B178-11FDABC777E2}" srcOrd="1" destOrd="0" presId="urn:microsoft.com/office/officeart/2016/7/layout/RepeatingBendingProcessNew"/>
    <dgm:cxn modelId="{B1B044AA-0419-48C7-A1C5-BF6F01620126}" type="presOf" srcId="{4B7A0197-D793-46A1-8A0C-4238E3D60ACD}" destId="{9F5C26B4-68D9-4D03-BC6F-93F6DFD5521B}" srcOrd="0" destOrd="0" presId="urn:microsoft.com/office/officeart/2016/7/layout/RepeatingBendingProcessNew"/>
    <dgm:cxn modelId="{349DD1B7-831B-4740-989D-A919B7D52D79}" type="presOf" srcId="{98126680-DDA1-49ED-BC64-B124D54F6C2E}" destId="{F73C1EC5-EDCB-43D0-A94F-5E93D41CDD3D}" srcOrd="1" destOrd="0" presId="urn:microsoft.com/office/officeart/2016/7/layout/RepeatingBendingProcessNew"/>
    <dgm:cxn modelId="{07E609C2-048C-4309-95F9-BF821DEDA4B1}" srcId="{A2049C1E-9A93-49CD-BB96-D4E2500B6E4D}" destId="{F0BA77B2-5D6B-4959-A5D9-487E4E7032F8}" srcOrd="0" destOrd="0" parTransId="{8A0E0A10-4B3D-47CF-A643-CFC0C7EE1308}" sibTransId="{98126680-DDA1-49ED-BC64-B124D54F6C2E}"/>
    <dgm:cxn modelId="{97F619C4-7F54-4726-B366-2ECA5B6AD703}" type="presOf" srcId="{39074503-BE93-48D2-B972-0FC536BDC0AF}" destId="{8157A02B-7CCD-42F5-8E83-AFB57AC38458}" srcOrd="0" destOrd="0" presId="urn:microsoft.com/office/officeart/2016/7/layout/RepeatingBendingProcessNew"/>
    <dgm:cxn modelId="{BCE83DD4-7CA1-4CF0-9F4F-01E2BE055D4E}" type="presOf" srcId="{9E7D8BEB-0231-424E-88F2-50609290FB7C}" destId="{39965163-3202-4D8F-9747-FFE84273729E}" srcOrd="0" destOrd="0" presId="urn:microsoft.com/office/officeart/2016/7/layout/RepeatingBendingProcessNew"/>
    <dgm:cxn modelId="{DC0976D8-CE23-49F3-A529-433176AA85F4}" srcId="{A2049C1E-9A93-49CD-BB96-D4E2500B6E4D}" destId="{39074503-BE93-48D2-B972-0FC536BDC0AF}" srcOrd="2" destOrd="0" parTransId="{048EB3EC-5DA9-4E5B-8B62-B150C248511D}" sibTransId="{9E7D8BEB-0231-424E-88F2-50609290FB7C}"/>
    <dgm:cxn modelId="{E31AE6D9-6224-43A2-9B74-97E65BDE25BF}" type="presOf" srcId="{F0BA77B2-5D6B-4959-A5D9-487E4E7032F8}" destId="{18DF8FD2-2991-45DD-94E1-39493EA31B15}" srcOrd="0" destOrd="0" presId="urn:microsoft.com/office/officeart/2016/7/layout/RepeatingBendingProcessNew"/>
    <dgm:cxn modelId="{B9A993E3-5AD3-4A75-B7DC-D93CB3205841}" type="presOf" srcId="{D7412635-CD27-4F56-AB4F-8389983081BF}" destId="{6A97D96A-CDA3-41F9-837A-17B74D271CCE}" srcOrd="0" destOrd="0" presId="urn:microsoft.com/office/officeart/2016/7/layout/RepeatingBendingProcessNew"/>
    <dgm:cxn modelId="{4DF504E9-AB08-40DD-8D5A-F0A280665FB9}" type="presOf" srcId="{A2067663-1AE0-4862-B07C-6136BD8FF0E2}" destId="{6DD5807A-3CD5-4132-90F3-7BA7880A01DC}" srcOrd="1" destOrd="0" presId="urn:microsoft.com/office/officeart/2016/7/layout/RepeatingBendingProcessNew"/>
    <dgm:cxn modelId="{ACC536ED-89B4-4DEB-BD07-8B7DA51C1B85}" type="presOf" srcId="{A2049C1E-9A93-49CD-BB96-D4E2500B6E4D}" destId="{71D1F4C7-5C8B-4807-8AC0-72BC79E85834}" srcOrd="0" destOrd="0" presId="urn:microsoft.com/office/officeart/2016/7/layout/RepeatingBendingProcessNew"/>
    <dgm:cxn modelId="{F95966F0-DB72-4C95-A397-33013485AD02}" srcId="{A2049C1E-9A93-49CD-BB96-D4E2500B6E4D}" destId="{CA2B2C41-E95B-4A10-83ED-4E9140C5E5C1}" srcOrd="3" destOrd="0" parTransId="{557321D1-449B-4EBB-9031-DA7E490C4D88}" sibTransId="{A2067663-1AE0-4862-B07C-6136BD8FF0E2}"/>
    <dgm:cxn modelId="{31D474F4-110E-41AB-89A6-58310B401E02}" type="presOf" srcId="{D7412635-CD27-4F56-AB4F-8389983081BF}" destId="{06DFD79E-7475-4EE9-B7AB-1A7D13F29788}" srcOrd="1" destOrd="0" presId="urn:microsoft.com/office/officeart/2016/7/layout/RepeatingBendingProcessNew"/>
    <dgm:cxn modelId="{4AC2CAFD-6EA9-4C8E-B7E1-BA2461421C69}" type="presOf" srcId="{98126680-DDA1-49ED-BC64-B124D54F6C2E}" destId="{B5667E95-FB5A-4323-8CA0-33E6F22F54FC}" srcOrd="0" destOrd="0" presId="urn:microsoft.com/office/officeart/2016/7/layout/RepeatingBendingProcessNew"/>
    <dgm:cxn modelId="{CE95C430-E47B-473F-80B9-3F9979F9616A}" type="presParOf" srcId="{71D1F4C7-5C8B-4807-8AC0-72BC79E85834}" destId="{18DF8FD2-2991-45DD-94E1-39493EA31B15}" srcOrd="0" destOrd="0" presId="urn:microsoft.com/office/officeart/2016/7/layout/RepeatingBendingProcessNew"/>
    <dgm:cxn modelId="{52AAE0D4-1176-44B3-B4DD-39F1C0F75A26}" type="presParOf" srcId="{71D1F4C7-5C8B-4807-8AC0-72BC79E85834}" destId="{B5667E95-FB5A-4323-8CA0-33E6F22F54FC}" srcOrd="1" destOrd="0" presId="urn:microsoft.com/office/officeart/2016/7/layout/RepeatingBendingProcessNew"/>
    <dgm:cxn modelId="{7110EB99-5766-4019-913A-705AA93EBD42}" type="presParOf" srcId="{B5667E95-FB5A-4323-8CA0-33E6F22F54FC}" destId="{F73C1EC5-EDCB-43D0-A94F-5E93D41CDD3D}" srcOrd="0" destOrd="0" presId="urn:microsoft.com/office/officeart/2016/7/layout/RepeatingBendingProcessNew"/>
    <dgm:cxn modelId="{1B556D74-2533-4B38-8535-FBC56935FE10}" type="presParOf" srcId="{71D1F4C7-5C8B-4807-8AC0-72BC79E85834}" destId="{83A86C27-C916-4FC7-AF28-244C1BFC24F3}" srcOrd="2" destOrd="0" presId="urn:microsoft.com/office/officeart/2016/7/layout/RepeatingBendingProcessNew"/>
    <dgm:cxn modelId="{7CB932FC-9165-4A56-BC8C-429AC661D797}" type="presParOf" srcId="{71D1F4C7-5C8B-4807-8AC0-72BC79E85834}" destId="{6A97D96A-CDA3-41F9-837A-17B74D271CCE}" srcOrd="3" destOrd="0" presId="urn:microsoft.com/office/officeart/2016/7/layout/RepeatingBendingProcessNew"/>
    <dgm:cxn modelId="{5DBFB22B-8F51-44DF-8641-18BAC080058B}" type="presParOf" srcId="{6A97D96A-CDA3-41F9-837A-17B74D271CCE}" destId="{06DFD79E-7475-4EE9-B7AB-1A7D13F29788}" srcOrd="0" destOrd="0" presId="urn:microsoft.com/office/officeart/2016/7/layout/RepeatingBendingProcessNew"/>
    <dgm:cxn modelId="{4C8DA645-E015-4353-BDEA-E6D61914E2D9}" type="presParOf" srcId="{71D1F4C7-5C8B-4807-8AC0-72BC79E85834}" destId="{8157A02B-7CCD-42F5-8E83-AFB57AC38458}" srcOrd="4" destOrd="0" presId="urn:microsoft.com/office/officeart/2016/7/layout/RepeatingBendingProcessNew"/>
    <dgm:cxn modelId="{0410BE78-F5FD-4714-A44D-3FB00FC27686}" type="presParOf" srcId="{71D1F4C7-5C8B-4807-8AC0-72BC79E85834}" destId="{39965163-3202-4D8F-9747-FFE84273729E}" srcOrd="5" destOrd="0" presId="urn:microsoft.com/office/officeart/2016/7/layout/RepeatingBendingProcessNew"/>
    <dgm:cxn modelId="{5376B86E-9C70-4581-A21F-6C45D32C428F}" type="presParOf" srcId="{39965163-3202-4D8F-9747-FFE84273729E}" destId="{DA49C6AF-E129-4B42-B178-11FDABC777E2}" srcOrd="0" destOrd="0" presId="urn:microsoft.com/office/officeart/2016/7/layout/RepeatingBendingProcessNew"/>
    <dgm:cxn modelId="{18B3772B-F16A-4873-83A5-1A3923DD0048}" type="presParOf" srcId="{71D1F4C7-5C8B-4807-8AC0-72BC79E85834}" destId="{A6D2F1C9-AFB1-46E6-A94C-81336E930DF6}" srcOrd="6" destOrd="0" presId="urn:microsoft.com/office/officeart/2016/7/layout/RepeatingBendingProcessNew"/>
    <dgm:cxn modelId="{B1E600E6-F112-4BC6-982F-7A6D5AF8C3A5}" type="presParOf" srcId="{71D1F4C7-5C8B-4807-8AC0-72BC79E85834}" destId="{E4784412-E085-43A4-AEBC-0C4655FC31E6}" srcOrd="7" destOrd="0" presId="urn:microsoft.com/office/officeart/2016/7/layout/RepeatingBendingProcessNew"/>
    <dgm:cxn modelId="{79E2D650-B8E4-4657-BB80-DC720AE6353E}" type="presParOf" srcId="{E4784412-E085-43A4-AEBC-0C4655FC31E6}" destId="{6DD5807A-3CD5-4132-90F3-7BA7880A01DC}" srcOrd="0" destOrd="0" presId="urn:microsoft.com/office/officeart/2016/7/layout/RepeatingBendingProcessNew"/>
    <dgm:cxn modelId="{6D86C760-2CDF-4BCA-8A14-6ACED45244ED}" type="presParOf" srcId="{71D1F4C7-5C8B-4807-8AC0-72BC79E85834}" destId="{9F5C26B4-68D9-4D03-BC6F-93F6DFD5521B}" srcOrd="8" destOrd="0" presId="urn:microsoft.com/office/officeart/2016/7/layout/RepeatingBendingProcessNew"/>
    <dgm:cxn modelId="{5EA5006D-D242-4748-BEEF-3F7B4AC1D9C9}" type="presParOf" srcId="{71D1F4C7-5C8B-4807-8AC0-72BC79E85834}" destId="{842EB17A-2891-4288-82E6-F9B3B60A5284}" srcOrd="9" destOrd="0" presId="urn:microsoft.com/office/officeart/2016/7/layout/RepeatingBendingProcessNew"/>
    <dgm:cxn modelId="{EB5B78DD-357F-4456-A737-C663863F205A}" type="presParOf" srcId="{842EB17A-2891-4288-82E6-F9B3B60A5284}" destId="{DE9AD7C7-A75A-49DB-8726-D32B50C885FE}" srcOrd="0" destOrd="0" presId="urn:microsoft.com/office/officeart/2016/7/layout/RepeatingBendingProcessNew"/>
    <dgm:cxn modelId="{0A64B672-CE15-4402-9D6B-DFA3C850AB32}" type="presParOf" srcId="{71D1F4C7-5C8B-4807-8AC0-72BC79E85834}" destId="{35FC245F-9380-45F2-8512-E0C107C829C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F81210-DAB6-4CC9-BAF6-160D269C75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622264-1B39-42E4-8B63-A7C101C5963D}">
      <dgm:prSet custT="1"/>
      <dgm:spPr/>
      <dgm:t>
        <a:bodyPr/>
        <a:lstStyle/>
        <a:p>
          <a:r>
            <a:rPr lang="en-US" sz="1600" dirty="0"/>
            <a:t>Implementation of a </a:t>
          </a:r>
          <a:r>
            <a:rPr lang="en-US" sz="1600"/>
            <a:t>MEAN stack web-based </a:t>
          </a:r>
          <a:r>
            <a:rPr lang="en-US" sz="1600" dirty="0"/>
            <a:t>employee management system in order to meet needs such as project management module, leave management module, payroll management module, appraisal management module.</a:t>
          </a:r>
        </a:p>
      </dgm:t>
    </dgm:pt>
    <dgm:pt modelId="{3C5B7B74-A619-41FA-B854-EAE708955830}" type="parTrans" cxnId="{95BEA589-0C44-4544-97D5-20AD7D156518}">
      <dgm:prSet/>
      <dgm:spPr/>
      <dgm:t>
        <a:bodyPr/>
        <a:lstStyle/>
        <a:p>
          <a:endParaRPr lang="en-US"/>
        </a:p>
      </dgm:t>
    </dgm:pt>
    <dgm:pt modelId="{D3651815-AD32-4BFB-8F82-967A3EE8ED35}" type="sibTrans" cxnId="{95BEA589-0C44-4544-97D5-20AD7D156518}">
      <dgm:prSet/>
      <dgm:spPr/>
      <dgm:t>
        <a:bodyPr/>
        <a:lstStyle/>
        <a:p>
          <a:endParaRPr lang="en-US"/>
        </a:p>
      </dgm:t>
    </dgm:pt>
    <dgm:pt modelId="{49935830-FE7E-4E8F-9552-01059588CC5C}">
      <dgm:prSet/>
      <dgm:spPr/>
      <dgm:t>
        <a:bodyPr/>
        <a:lstStyle/>
        <a:p>
          <a:r>
            <a:rPr lang="en-US" dirty="0"/>
            <a:t>This project offers a comprehensive approach to employee data management.</a:t>
          </a:r>
        </a:p>
      </dgm:t>
    </dgm:pt>
    <dgm:pt modelId="{A4646FE8-9397-464B-8292-94E8D79466EC}" type="parTrans" cxnId="{2F6AFE69-EE64-48BF-A7A7-8C1E7BDCC25F}">
      <dgm:prSet/>
      <dgm:spPr/>
      <dgm:t>
        <a:bodyPr/>
        <a:lstStyle/>
        <a:p>
          <a:endParaRPr lang="en-US"/>
        </a:p>
      </dgm:t>
    </dgm:pt>
    <dgm:pt modelId="{2FF5C5DD-E2C0-4C55-8C2C-76BD7CBAF1E6}" type="sibTrans" cxnId="{2F6AFE69-EE64-48BF-A7A7-8C1E7BDCC25F}">
      <dgm:prSet/>
      <dgm:spPr/>
      <dgm:t>
        <a:bodyPr/>
        <a:lstStyle/>
        <a:p>
          <a:endParaRPr lang="en-US"/>
        </a:p>
      </dgm:t>
    </dgm:pt>
    <dgm:pt modelId="{30A844DD-2421-4BB2-9555-2CF27F8022B6}" type="pres">
      <dgm:prSet presAssocID="{B2F81210-DAB6-4CC9-BAF6-160D269C7548}" presName="root" presStyleCnt="0">
        <dgm:presLayoutVars>
          <dgm:dir/>
          <dgm:resizeHandles val="exact"/>
        </dgm:presLayoutVars>
      </dgm:prSet>
      <dgm:spPr/>
    </dgm:pt>
    <dgm:pt modelId="{31040B05-75B4-451A-A56C-27D55C6A2FC0}" type="pres">
      <dgm:prSet presAssocID="{2B622264-1B39-42E4-8B63-A7C101C5963D}" presName="compNode" presStyleCnt="0"/>
      <dgm:spPr/>
    </dgm:pt>
    <dgm:pt modelId="{FE29FDBA-7DD6-4DF8-8550-E96736D7B990}" type="pres">
      <dgm:prSet presAssocID="{2B622264-1B39-42E4-8B63-A7C101C596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E9C3302-FC42-448F-905B-94A46DE75DA5}" type="pres">
      <dgm:prSet presAssocID="{2B622264-1B39-42E4-8B63-A7C101C5963D}" presName="spaceRect" presStyleCnt="0"/>
      <dgm:spPr/>
    </dgm:pt>
    <dgm:pt modelId="{005B1707-BD0F-4BB6-AC38-BF269D56AC97}" type="pres">
      <dgm:prSet presAssocID="{2B622264-1B39-42E4-8B63-A7C101C5963D}" presName="textRect" presStyleLbl="revTx" presStyleIdx="0" presStyleCnt="2">
        <dgm:presLayoutVars>
          <dgm:chMax val="1"/>
          <dgm:chPref val="1"/>
        </dgm:presLayoutVars>
      </dgm:prSet>
      <dgm:spPr/>
    </dgm:pt>
    <dgm:pt modelId="{591E81C8-5526-4CA6-81F1-EB323D18AE9D}" type="pres">
      <dgm:prSet presAssocID="{D3651815-AD32-4BFB-8F82-967A3EE8ED35}" presName="sibTrans" presStyleCnt="0"/>
      <dgm:spPr/>
    </dgm:pt>
    <dgm:pt modelId="{3DEC070E-4888-4CAE-98C0-227029666B36}" type="pres">
      <dgm:prSet presAssocID="{49935830-FE7E-4E8F-9552-01059588CC5C}" presName="compNode" presStyleCnt="0"/>
      <dgm:spPr/>
    </dgm:pt>
    <dgm:pt modelId="{AA5631C8-279E-4369-817E-A4574C955DA9}" type="pres">
      <dgm:prSet presAssocID="{49935830-FE7E-4E8F-9552-01059588CC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A2B3A0-3E8A-447F-AAB6-74962C303C9C}" type="pres">
      <dgm:prSet presAssocID="{49935830-FE7E-4E8F-9552-01059588CC5C}" presName="spaceRect" presStyleCnt="0"/>
      <dgm:spPr/>
    </dgm:pt>
    <dgm:pt modelId="{987BE4EA-043E-411D-AEC0-8949D20A2092}" type="pres">
      <dgm:prSet presAssocID="{49935830-FE7E-4E8F-9552-01059588CC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6AFE69-EE64-48BF-A7A7-8C1E7BDCC25F}" srcId="{B2F81210-DAB6-4CC9-BAF6-160D269C7548}" destId="{49935830-FE7E-4E8F-9552-01059588CC5C}" srcOrd="1" destOrd="0" parTransId="{A4646FE8-9397-464B-8292-94E8D79466EC}" sibTransId="{2FF5C5DD-E2C0-4C55-8C2C-76BD7CBAF1E6}"/>
    <dgm:cxn modelId="{3E0B9F77-AAD1-40E6-89C4-0460FCD336CA}" type="presOf" srcId="{49935830-FE7E-4E8F-9552-01059588CC5C}" destId="{987BE4EA-043E-411D-AEC0-8949D20A2092}" srcOrd="0" destOrd="0" presId="urn:microsoft.com/office/officeart/2018/2/layout/IconLabelList"/>
    <dgm:cxn modelId="{95BEA589-0C44-4544-97D5-20AD7D156518}" srcId="{B2F81210-DAB6-4CC9-BAF6-160D269C7548}" destId="{2B622264-1B39-42E4-8B63-A7C101C5963D}" srcOrd="0" destOrd="0" parTransId="{3C5B7B74-A619-41FA-B854-EAE708955830}" sibTransId="{D3651815-AD32-4BFB-8F82-967A3EE8ED35}"/>
    <dgm:cxn modelId="{4899A9BA-287E-434B-AA46-9B4DDAC2C7DB}" type="presOf" srcId="{2B622264-1B39-42E4-8B63-A7C101C5963D}" destId="{005B1707-BD0F-4BB6-AC38-BF269D56AC97}" srcOrd="0" destOrd="0" presId="urn:microsoft.com/office/officeart/2018/2/layout/IconLabelList"/>
    <dgm:cxn modelId="{652B1BD6-7F5E-4C5B-B1E3-AA3E1C17D68A}" type="presOf" srcId="{B2F81210-DAB6-4CC9-BAF6-160D269C7548}" destId="{30A844DD-2421-4BB2-9555-2CF27F8022B6}" srcOrd="0" destOrd="0" presId="urn:microsoft.com/office/officeart/2018/2/layout/IconLabelList"/>
    <dgm:cxn modelId="{C76B7A75-DBD7-4013-9DB6-E2919F74E26D}" type="presParOf" srcId="{30A844DD-2421-4BB2-9555-2CF27F8022B6}" destId="{31040B05-75B4-451A-A56C-27D55C6A2FC0}" srcOrd="0" destOrd="0" presId="urn:microsoft.com/office/officeart/2018/2/layout/IconLabelList"/>
    <dgm:cxn modelId="{C168D310-EAA6-4E7B-86D7-9CFF75D862B0}" type="presParOf" srcId="{31040B05-75B4-451A-A56C-27D55C6A2FC0}" destId="{FE29FDBA-7DD6-4DF8-8550-E96736D7B990}" srcOrd="0" destOrd="0" presId="urn:microsoft.com/office/officeart/2018/2/layout/IconLabelList"/>
    <dgm:cxn modelId="{13EFDBCB-1156-481F-9E3C-9CE3BC12821F}" type="presParOf" srcId="{31040B05-75B4-451A-A56C-27D55C6A2FC0}" destId="{7E9C3302-FC42-448F-905B-94A46DE75DA5}" srcOrd="1" destOrd="0" presId="urn:microsoft.com/office/officeart/2018/2/layout/IconLabelList"/>
    <dgm:cxn modelId="{5BF081E9-6AA8-4C42-B826-FDEBE403DCA3}" type="presParOf" srcId="{31040B05-75B4-451A-A56C-27D55C6A2FC0}" destId="{005B1707-BD0F-4BB6-AC38-BF269D56AC97}" srcOrd="2" destOrd="0" presId="urn:microsoft.com/office/officeart/2018/2/layout/IconLabelList"/>
    <dgm:cxn modelId="{6429D120-A443-4FD1-9B60-F68732E3A9A7}" type="presParOf" srcId="{30A844DD-2421-4BB2-9555-2CF27F8022B6}" destId="{591E81C8-5526-4CA6-81F1-EB323D18AE9D}" srcOrd="1" destOrd="0" presId="urn:microsoft.com/office/officeart/2018/2/layout/IconLabelList"/>
    <dgm:cxn modelId="{AFEFB29B-BE71-40AA-A9D2-738FB63E8A52}" type="presParOf" srcId="{30A844DD-2421-4BB2-9555-2CF27F8022B6}" destId="{3DEC070E-4888-4CAE-98C0-227029666B36}" srcOrd="2" destOrd="0" presId="urn:microsoft.com/office/officeart/2018/2/layout/IconLabelList"/>
    <dgm:cxn modelId="{17FE5559-1D1A-45F8-A244-5359AB4DC23D}" type="presParOf" srcId="{3DEC070E-4888-4CAE-98C0-227029666B36}" destId="{AA5631C8-279E-4369-817E-A4574C955DA9}" srcOrd="0" destOrd="0" presId="urn:microsoft.com/office/officeart/2018/2/layout/IconLabelList"/>
    <dgm:cxn modelId="{EDA6EA8F-2082-466F-A07E-01F450C0C0A5}" type="presParOf" srcId="{3DEC070E-4888-4CAE-98C0-227029666B36}" destId="{BDA2B3A0-3E8A-447F-AAB6-74962C303C9C}" srcOrd="1" destOrd="0" presId="urn:microsoft.com/office/officeart/2018/2/layout/IconLabelList"/>
    <dgm:cxn modelId="{15C6BB36-651A-4A57-A219-5FB13F4E23F9}" type="presParOf" srcId="{3DEC070E-4888-4CAE-98C0-227029666B36}" destId="{987BE4EA-043E-411D-AEC0-8949D20A20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4ACBF0-B297-48EC-A63E-B588E748AF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4D1AB5-AEF7-47BF-938E-AFCDB110DF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Front-end development of Employee, </a:t>
          </a:r>
          <a:r>
            <a:rPr lang="en-US" dirty="0" err="1"/>
            <a:t>leave,SALARY</a:t>
          </a:r>
          <a:r>
            <a:rPr lang="en-US" dirty="0"/>
            <a:t> modules : </a:t>
          </a:r>
          <a:r>
            <a:rPr lang="en-US" b="1" dirty="0"/>
            <a:t>Sridevi, </a:t>
          </a:r>
          <a:r>
            <a:rPr lang="en-US" b="1" dirty="0" err="1"/>
            <a:t>Tejasri</a:t>
          </a:r>
          <a:endParaRPr lang="en-US" b="1" dirty="0"/>
        </a:p>
      </dgm:t>
    </dgm:pt>
    <dgm:pt modelId="{6616326A-880A-4E6A-82F8-92B62B56F4B9}" type="parTrans" cxnId="{4C61E72D-8CA0-420B-9CF0-1AD464D68BCE}">
      <dgm:prSet/>
      <dgm:spPr/>
      <dgm:t>
        <a:bodyPr/>
        <a:lstStyle/>
        <a:p>
          <a:endParaRPr lang="en-US"/>
        </a:p>
      </dgm:t>
    </dgm:pt>
    <dgm:pt modelId="{48A816A3-5C7B-4F57-9103-E2C00DFF7E70}" type="sibTrans" cxnId="{4C61E72D-8CA0-420B-9CF0-1AD464D68BCE}">
      <dgm:prSet/>
      <dgm:spPr/>
      <dgm:t>
        <a:bodyPr/>
        <a:lstStyle/>
        <a:p>
          <a:endParaRPr lang="en-US"/>
        </a:p>
      </dgm:t>
    </dgm:pt>
    <dgm:pt modelId="{47A306A5-8F0F-40B7-8FB3-3465EE4135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Front-end of Appraisal, Login modules and Back-end connections: </a:t>
          </a:r>
          <a:r>
            <a:rPr lang="en-US" b="1" dirty="0"/>
            <a:t>Vamsi, Mani Shankar</a:t>
          </a:r>
        </a:p>
      </dgm:t>
    </dgm:pt>
    <dgm:pt modelId="{8DC205D3-82E1-49CA-8207-A4EDF753AE5F}" type="parTrans" cxnId="{B01919BB-4EFB-4503-BE5C-0CCAF6008981}">
      <dgm:prSet/>
      <dgm:spPr/>
      <dgm:t>
        <a:bodyPr/>
        <a:lstStyle/>
        <a:p>
          <a:endParaRPr lang="en-US"/>
        </a:p>
      </dgm:t>
    </dgm:pt>
    <dgm:pt modelId="{918C10D5-B9B9-4DF2-8796-C1309998A69F}" type="sibTrans" cxnId="{B01919BB-4EFB-4503-BE5C-0CCAF6008981}">
      <dgm:prSet/>
      <dgm:spPr/>
      <dgm:t>
        <a:bodyPr/>
        <a:lstStyle/>
        <a:p>
          <a:endParaRPr lang="en-US"/>
        </a:p>
      </dgm:t>
    </dgm:pt>
    <dgm:pt modelId="{270005A2-4AA2-48EB-B2F6-42D75EFFA5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Documentation: All members</a:t>
          </a:r>
        </a:p>
      </dgm:t>
    </dgm:pt>
    <dgm:pt modelId="{91CABE64-0C0E-4504-8427-E84420756295}" type="parTrans" cxnId="{305B5A1F-F0A0-4C75-BAFC-5FD8630EC75C}">
      <dgm:prSet/>
      <dgm:spPr/>
      <dgm:t>
        <a:bodyPr/>
        <a:lstStyle/>
        <a:p>
          <a:endParaRPr lang="en-US"/>
        </a:p>
      </dgm:t>
    </dgm:pt>
    <dgm:pt modelId="{853066F0-C87B-4BAE-A6CA-EF94533CF190}" type="sibTrans" cxnId="{305B5A1F-F0A0-4C75-BAFC-5FD8630EC75C}">
      <dgm:prSet/>
      <dgm:spPr/>
      <dgm:t>
        <a:bodyPr/>
        <a:lstStyle/>
        <a:p>
          <a:endParaRPr lang="en-US"/>
        </a:p>
      </dgm:t>
    </dgm:pt>
    <dgm:pt modelId="{3E9CEE2E-3171-42CB-AC19-8DF292FF7CB3}" type="pres">
      <dgm:prSet presAssocID="{BF4ACBF0-B297-48EC-A63E-B588E748AF19}" presName="root" presStyleCnt="0">
        <dgm:presLayoutVars>
          <dgm:dir/>
          <dgm:resizeHandles val="exact"/>
        </dgm:presLayoutVars>
      </dgm:prSet>
      <dgm:spPr/>
    </dgm:pt>
    <dgm:pt modelId="{8CD52465-4647-48B6-B4C8-CF0DA95AD8AD}" type="pres">
      <dgm:prSet presAssocID="{994D1AB5-AEF7-47BF-938E-AFCDB110DF85}" presName="compNode" presStyleCnt="0"/>
      <dgm:spPr/>
    </dgm:pt>
    <dgm:pt modelId="{4C5DD19D-C39D-432B-A247-2F690B6502A1}" type="pres">
      <dgm:prSet presAssocID="{994D1AB5-AEF7-47BF-938E-AFCDB110DF85}" presName="iconBgRect" presStyleLbl="bgShp" presStyleIdx="0" presStyleCnt="3"/>
      <dgm:spPr/>
    </dgm:pt>
    <dgm:pt modelId="{199B8A14-1146-47C6-B6D0-F7F406FCE89F}" type="pres">
      <dgm:prSet presAssocID="{994D1AB5-AEF7-47BF-938E-AFCDB110DF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F3243E06-9AC7-44E8-8539-B27CA38BCAC7}" type="pres">
      <dgm:prSet presAssocID="{994D1AB5-AEF7-47BF-938E-AFCDB110DF85}" presName="spaceRect" presStyleCnt="0"/>
      <dgm:spPr/>
    </dgm:pt>
    <dgm:pt modelId="{78E71DAA-4AD9-4932-858A-62B08C96AF0D}" type="pres">
      <dgm:prSet presAssocID="{994D1AB5-AEF7-47BF-938E-AFCDB110DF85}" presName="textRect" presStyleLbl="revTx" presStyleIdx="0" presStyleCnt="3">
        <dgm:presLayoutVars>
          <dgm:chMax val="1"/>
          <dgm:chPref val="1"/>
        </dgm:presLayoutVars>
      </dgm:prSet>
      <dgm:spPr/>
    </dgm:pt>
    <dgm:pt modelId="{095E6CEA-ABC9-4BF8-85BE-14AA382C4B8A}" type="pres">
      <dgm:prSet presAssocID="{48A816A3-5C7B-4F57-9103-E2C00DFF7E70}" presName="sibTrans" presStyleCnt="0"/>
      <dgm:spPr/>
    </dgm:pt>
    <dgm:pt modelId="{D9D8611C-95F1-4E54-9911-F40BB71FA73A}" type="pres">
      <dgm:prSet presAssocID="{47A306A5-8F0F-40B7-8FB3-3465EE413535}" presName="compNode" presStyleCnt="0"/>
      <dgm:spPr/>
    </dgm:pt>
    <dgm:pt modelId="{01DE211D-9687-4E68-B430-6C623C5FD1E2}" type="pres">
      <dgm:prSet presAssocID="{47A306A5-8F0F-40B7-8FB3-3465EE413535}" presName="iconBgRect" presStyleLbl="bgShp" presStyleIdx="1" presStyleCnt="3"/>
      <dgm:spPr/>
    </dgm:pt>
    <dgm:pt modelId="{11C42ED5-AFEC-4F11-9CDC-1F8C0161875E}" type="pres">
      <dgm:prSet presAssocID="{47A306A5-8F0F-40B7-8FB3-3465EE4135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462B5BD4-5244-45D8-9FB1-C9A3D8E01882}" type="pres">
      <dgm:prSet presAssocID="{47A306A5-8F0F-40B7-8FB3-3465EE413535}" presName="spaceRect" presStyleCnt="0"/>
      <dgm:spPr/>
    </dgm:pt>
    <dgm:pt modelId="{FBD78FBD-7524-4AA2-B227-6B95F602BB1F}" type="pres">
      <dgm:prSet presAssocID="{47A306A5-8F0F-40B7-8FB3-3465EE413535}" presName="textRect" presStyleLbl="revTx" presStyleIdx="1" presStyleCnt="3">
        <dgm:presLayoutVars>
          <dgm:chMax val="1"/>
          <dgm:chPref val="1"/>
        </dgm:presLayoutVars>
      </dgm:prSet>
      <dgm:spPr/>
    </dgm:pt>
    <dgm:pt modelId="{A1D90C67-6095-4626-84B5-3E519C23D15A}" type="pres">
      <dgm:prSet presAssocID="{918C10D5-B9B9-4DF2-8796-C1309998A69F}" presName="sibTrans" presStyleCnt="0"/>
      <dgm:spPr/>
    </dgm:pt>
    <dgm:pt modelId="{501A107E-22E9-4847-9C33-7281EDF2B750}" type="pres">
      <dgm:prSet presAssocID="{270005A2-4AA2-48EB-B2F6-42D75EFFA524}" presName="compNode" presStyleCnt="0"/>
      <dgm:spPr/>
    </dgm:pt>
    <dgm:pt modelId="{E78163D7-2872-4E2D-9996-A746E9630CC9}" type="pres">
      <dgm:prSet presAssocID="{270005A2-4AA2-48EB-B2F6-42D75EFFA524}" presName="iconBgRect" presStyleLbl="bgShp" presStyleIdx="2" presStyleCnt="3"/>
      <dgm:spPr/>
    </dgm:pt>
    <dgm:pt modelId="{B08E3463-5301-4873-B065-62DE0CAD8C92}" type="pres">
      <dgm:prSet presAssocID="{270005A2-4AA2-48EB-B2F6-42D75EFFA5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955ECEF-7662-4DC7-8407-7868F984E934}" type="pres">
      <dgm:prSet presAssocID="{270005A2-4AA2-48EB-B2F6-42D75EFFA524}" presName="spaceRect" presStyleCnt="0"/>
      <dgm:spPr/>
    </dgm:pt>
    <dgm:pt modelId="{74751308-291B-4D9F-90DC-4CC53AF7F512}" type="pres">
      <dgm:prSet presAssocID="{270005A2-4AA2-48EB-B2F6-42D75EFFA5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5B5A1F-F0A0-4C75-BAFC-5FD8630EC75C}" srcId="{BF4ACBF0-B297-48EC-A63E-B588E748AF19}" destId="{270005A2-4AA2-48EB-B2F6-42D75EFFA524}" srcOrd="2" destOrd="0" parTransId="{91CABE64-0C0E-4504-8427-E84420756295}" sibTransId="{853066F0-C87B-4BAE-A6CA-EF94533CF190}"/>
    <dgm:cxn modelId="{4C61E72D-8CA0-420B-9CF0-1AD464D68BCE}" srcId="{BF4ACBF0-B297-48EC-A63E-B588E748AF19}" destId="{994D1AB5-AEF7-47BF-938E-AFCDB110DF85}" srcOrd="0" destOrd="0" parTransId="{6616326A-880A-4E6A-82F8-92B62B56F4B9}" sibTransId="{48A816A3-5C7B-4F57-9103-E2C00DFF7E70}"/>
    <dgm:cxn modelId="{B01919BB-4EFB-4503-BE5C-0CCAF6008981}" srcId="{BF4ACBF0-B297-48EC-A63E-B588E748AF19}" destId="{47A306A5-8F0F-40B7-8FB3-3465EE413535}" srcOrd="1" destOrd="0" parTransId="{8DC205D3-82E1-49CA-8207-A4EDF753AE5F}" sibTransId="{918C10D5-B9B9-4DF2-8796-C1309998A69F}"/>
    <dgm:cxn modelId="{4A3B5FBC-0403-477F-9CB5-43860CAADE5B}" type="presOf" srcId="{270005A2-4AA2-48EB-B2F6-42D75EFFA524}" destId="{74751308-291B-4D9F-90DC-4CC53AF7F512}" srcOrd="0" destOrd="0" presId="urn:microsoft.com/office/officeart/2018/5/layout/IconCircleLabelList"/>
    <dgm:cxn modelId="{33DEA7BF-FA37-48C7-A59B-94FB1AA5D08E}" type="presOf" srcId="{BF4ACBF0-B297-48EC-A63E-B588E748AF19}" destId="{3E9CEE2E-3171-42CB-AC19-8DF292FF7CB3}" srcOrd="0" destOrd="0" presId="urn:microsoft.com/office/officeart/2018/5/layout/IconCircleLabelList"/>
    <dgm:cxn modelId="{BFF5B6D0-28E1-474D-8936-E812938F3F9A}" type="presOf" srcId="{994D1AB5-AEF7-47BF-938E-AFCDB110DF85}" destId="{78E71DAA-4AD9-4932-858A-62B08C96AF0D}" srcOrd="0" destOrd="0" presId="urn:microsoft.com/office/officeart/2018/5/layout/IconCircleLabelList"/>
    <dgm:cxn modelId="{C73B3BDD-1E5C-4C5B-BEF1-EDA7D06F6768}" type="presOf" srcId="{47A306A5-8F0F-40B7-8FB3-3465EE413535}" destId="{FBD78FBD-7524-4AA2-B227-6B95F602BB1F}" srcOrd="0" destOrd="0" presId="urn:microsoft.com/office/officeart/2018/5/layout/IconCircleLabelList"/>
    <dgm:cxn modelId="{C23E9F76-7FED-45B1-B7B2-345431B720CC}" type="presParOf" srcId="{3E9CEE2E-3171-42CB-AC19-8DF292FF7CB3}" destId="{8CD52465-4647-48B6-B4C8-CF0DA95AD8AD}" srcOrd="0" destOrd="0" presId="urn:microsoft.com/office/officeart/2018/5/layout/IconCircleLabelList"/>
    <dgm:cxn modelId="{A0306D4B-E9CE-46E3-9DDA-EDC95E84ECC1}" type="presParOf" srcId="{8CD52465-4647-48B6-B4C8-CF0DA95AD8AD}" destId="{4C5DD19D-C39D-432B-A247-2F690B6502A1}" srcOrd="0" destOrd="0" presId="urn:microsoft.com/office/officeart/2018/5/layout/IconCircleLabelList"/>
    <dgm:cxn modelId="{9C5AA5C8-F1B6-4E87-81AD-BF783AD7D155}" type="presParOf" srcId="{8CD52465-4647-48B6-B4C8-CF0DA95AD8AD}" destId="{199B8A14-1146-47C6-B6D0-F7F406FCE89F}" srcOrd="1" destOrd="0" presId="urn:microsoft.com/office/officeart/2018/5/layout/IconCircleLabelList"/>
    <dgm:cxn modelId="{5F456FFA-C990-4730-B773-76614B0BEBD4}" type="presParOf" srcId="{8CD52465-4647-48B6-B4C8-CF0DA95AD8AD}" destId="{F3243E06-9AC7-44E8-8539-B27CA38BCAC7}" srcOrd="2" destOrd="0" presId="urn:microsoft.com/office/officeart/2018/5/layout/IconCircleLabelList"/>
    <dgm:cxn modelId="{41BA27D2-017A-46FF-8E8F-27E95EAF64AB}" type="presParOf" srcId="{8CD52465-4647-48B6-B4C8-CF0DA95AD8AD}" destId="{78E71DAA-4AD9-4932-858A-62B08C96AF0D}" srcOrd="3" destOrd="0" presId="urn:microsoft.com/office/officeart/2018/5/layout/IconCircleLabelList"/>
    <dgm:cxn modelId="{67B36F32-D33B-45B4-A54F-9E6662125B90}" type="presParOf" srcId="{3E9CEE2E-3171-42CB-AC19-8DF292FF7CB3}" destId="{095E6CEA-ABC9-4BF8-85BE-14AA382C4B8A}" srcOrd="1" destOrd="0" presId="urn:microsoft.com/office/officeart/2018/5/layout/IconCircleLabelList"/>
    <dgm:cxn modelId="{BB00E06D-9D63-4A5B-8D89-22E9362452B7}" type="presParOf" srcId="{3E9CEE2E-3171-42CB-AC19-8DF292FF7CB3}" destId="{D9D8611C-95F1-4E54-9911-F40BB71FA73A}" srcOrd="2" destOrd="0" presId="urn:microsoft.com/office/officeart/2018/5/layout/IconCircleLabelList"/>
    <dgm:cxn modelId="{ACB52D81-4FB8-4209-AD56-D12EBE5E55FA}" type="presParOf" srcId="{D9D8611C-95F1-4E54-9911-F40BB71FA73A}" destId="{01DE211D-9687-4E68-B430-6C623C5FD1E2}" srcOrd="0" destOrd="0" presId="urn:microsoft.com/office/officeart/2018/5/layout/IconCircleLabelList"/>
    <dgm:cxn modelId="{D6063E04-5B25-4386-9D11-85F553A6073E}" type="presParOf" srcId="{D9D8611C-95F1-4E54-9911-F40BB71FA73A}" destId="{11C42ED5-AFEC-4F11-9CDC-1F8C0161875E}" srcOrd="1" destOrd="0" presId="urn:microsoft.com/office/officeart/2018/5/layout/IconCircleLabelList"/>
    <dgm:cxn modelId="{125E9B30-A136-42DD-A6DF-342793141E8C}" type="presParOf" srcId="{D9D8611C-95F1-4E54-9911-F40BB71FA73A}" destId="{462B5BD4-5244-45D8-9FB1-C9A3D8E01882}" srcOrd="2" destOrd="0" presId="urn:microsoft.com/office/officeart/2018/5/layout/IconCircleLabelList"/>
    <dgm:cxn modelId="{A60292C7-0609-4DF8-A4C4-46E0CB3689A6}" type="presParOf" srcId="{D9D8611C-95F1-4E54-9911-F40BB71FA73A}" destId="{FBD78FBD-7524-4AA2-B227-6B95F602BB1F}" srcOrd="3" destOrd="0" presId="urn:microsoft.com/office/officeart/2018/5/layout/IconCircleLabelList"/>
    <dgm:cxn modelId="{C152B428-5F67-4EB7-9FC0-D95D84DB5897}" type="presParOf" srcId="{3E9CEE2E-3171-42CB-AC19-8DF292FF7CB3}" destId="{A1D90C67-6095-4626-84B5-3E519C23D15A}" srcOrd="3" destOrd="0" presId="urn:microsoft.com/office/officeart/2018/5/layout/IconCircleLabelList"/>
    <dgm:cxn modelId="{6D005798-A363-48F3-A9B3-26627E8501B4}" type="presParOf" srcId="{3E9CEE2E-3171-42CB-AC19-8DF292FF7CB3}" destId="{501A107E-22E9-4847-9C33-7281EDF2B750}" srcOrd="4" destOrd="0" presId="urn:microsoft.com/office/officeart/2018/5/layout/IconCircleLabelList"/>
    <dgm:cxn modelId="{E921E125-C083-4943-8F4D-EA08F6B8123B}" type="presParOf" srcId="{501A107E-22E9-4847-9C33-7281EDF2B750}" destId="{E78163D7-2872-4E2D-9996-A746E9630CC9}" srcOrd="0" destOrd="0" presId="urn:microsoft.com/office/officeart/2018/5/layout/IconCircleLabelList"/>
    <dgm:cxn modelId="{09A0EAAD-6572-4AF0-B734-8B3B1A978BF9}" type="presParOf" srcId="{501A107E-22E9-4847-9C33-7281EDF2B750}" destId="{B08E3463-5301-4873-B065-62DE0CAD8C92}" srcOrd="1" destOrd="0" presId="urn:microsoft.com/office/officeart/2018/5/layout/IconCircleLabelList"/>
    <dgm:cxn modelId="{7F026F1D-4F06-4047-98AF-84139D18BD1D}" type="presParOf" srcId="{501A107E-22E9-4847-9C33-7281EDF2B750}" destId="{3955ECEF-7662-4DC7-8407-7868F984E934}" srcOrd="2" destOrd="0" presId="urn:microsoft.com/office/officeart/2018/5/layout/IconCircleLabelList"/>
    <dgm:cxn modelId="{3C600E99-BBD9-4323-9F38-FC91A117B9BD}" type="presParOf" srcId="{501A107E-22E9-4847-9C33-7281EDF2B750}" destId="{74751308-291B-4D9F-90DC-4CC53AF7F5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F985A-88C2-4044-BE00-3E6D4ADE702C}">
      <dsp:nvSpPr>
        <dsp:cNvPr id="0" name=""/>
        <dsp:cNvSpPr/>
      </dsp:nvSpPr>
      <dsp:spPr>
        <a:xfrm>
          <a:off x="1212569" y="86648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12A7C-1A88-42FD-82B2-CA53A71414F2}">
      <dsp:nvSpPr>
        <dsp:cNvPr id="0" name=""/>
        <dsp:cNvSpPr/>
      </dsp:nvSpPr>
      <dsp:spPr>
        <a:xfrm>
          <a:off x="417971" y="2634071"/>
          <a:ext cx="2889450" cy="850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are the core of the business, and their management is essential in determining the organizational value.</a:t>
          </a:r>
        </a:p>
      </dsp:txBody>
      <dsp:txXfrm>
        <a:off x="417971" y="2634071"/>
        <a:ext cx="2889450" cy="850779"/>
      </dsp:txXfrm>
    </dsp:sp>
    <dsp:sp modelId="{2CCC57BB-D32C-4776-BF7D-561B822E01B0}">
      <dsp:nvSpPr>
        <dsp:cNvPr id="0" name=""/>
        <dsp:cNvSpPr/>
      </dsp:nvSpPr>
      <dsp:spPr>
        <a:xfrm>
          <a:off x="4607673" y="86648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F1BF4-D364-457B-9648-DA52BC08FB1D}">
      <dsp:nvSpPr>
        <dsp:cNvPr id="0" name=""/>
        <dsp:cNvSpPr/>
      </dsp:nvSpPr>
      <dsp:spPr>
        <a:xfrm>
          <a:off x="3813075" y="2634071"/>
          <a:ext cx="2889450" cy="850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Everything has been computerized in our age of ever-increasing technologies. The people employment has grown as a result of the growing number of job options.</a:t>
          </a:r>
        </a:p>
      </dsp:txBody>
      <dsp:txXfrm>
        <a:off x="3813075" y="2634071"/>
        <a:ext cx="2889450" cy="850779"/>
      </dsp:txXfrm>
    </dsp:sp>
    <dsp:sp modelId="{0F323C23-F7DC-4A49-8568-3C5CE9DCBFB5}">
      <dsp:nvSpPr>
        <dsp:cNvPr id="0" name=""/>
        <dsp:cNvSpPr/>
      </dsp:nvSpPr>
      <dsp:spPr>
        <a:xfrm>
          <a:off x="8002777" y="949201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C4989-D4FD-46E4-800B-B6D52C30B4E7}">
      <dsp:nvSpPr>
        <dsp:cNvPr id="0" name=""/>
        <dsp:cNvSpPr/>
      </dsp:nvSpPr>
      <dsp:spPr>
        <a:xfrm>
          <a:off x="7208178" y="2882216"/>
          <a:ext cx="2889450" cy="51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 a result, there should be a dedicated system that can handle the data of such a vast number of employees.</a:t>
          </a:r>
        </a:p>
      </dsp:txBody>
      <dsp:txXfrm>
        <a:off x="7208178" y="2882216"/>
        <a:ext cx="2889450" cy="51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67E95-FB5A-4323-8CA0-33E6F22F54FC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18DF8FD2-2991-45DD-94E1-39493EA31B15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data in employee management system handles the personal details as well as employee’s organization related details.</a:t>
          </a:r>
        </a:p>
      </dsp:txBody>
      <dsp:txXfrm>
        <a:off x="1000712" y="84"/>
        <a:ext cx="2579885" cy="1547931"/>
      </dsp:txXfrm>
    </dsp:sp>
    <dsp:sp modelId="{6A97D96A-CDA3-41F9-837A-17B74D271CCE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8486" y="45720"/>
              </a:lnTo>
              <a:lnTo>
                <a:pt x="298486" y="84696"/>
              </a:lnTo>
              <a:lnTo>
                <a:pt x="562773" y="84696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577" y="771083"/>
        <a:ext cx="29732" cy="5933"/>
      </dsp:txXfrm>
    </dsp:sp>
    <dsp:sp modelId="{83A86C27-C916-4FC7-AF28-244C1BFC24F3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with specific roles can view the application's content, and employees can perform related operations on their personal details.</a:t>
          </a:r>
        </a:p>
      </dsp:txBody>
      <dsp:txXfrm>
        <a:off x="4173971" y="84"/>
        <a:ext cx="2579885" cy="1547931"/>
      </dsp:txXfrm>
    </dsp:sp>
    <dsp:sp modelId="{39965163-3202-4D8F-9747-FFE84273729E}">
      <dsp:nvSpPr>
        <dsp:cNvPr id="0" name=""/>
        <dsp:cNvSpPr/>
      </dsp:nvSpPr>
      <dsp:spPr>
        <a:xfrm>
          <a:off x="2290655" y="1585192"/>
          <a:ext cx="6346518" cy="523796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78998"/>
              </a:lnTo>
              <a:lnTo>
                <a:pt x="0" y="278998"/>
              </a:lnTo>
              <a:lnTo>
                <a:pt x="0" y="523796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647" y="1844124"/>
        <a:ext cx="318534" cy="5933"/>
      </dsp:txXfrm>
    </dsp:sp>
    <dsp:sp modelId="{8157A02B-7CCD-42F5-8E83-AFB57AC38458}">
      <dsp:nvSpPr>
        <dsp:cNvPr id="0" name=""/>
        <dsp:cNvSpPr/>
      </dsp:nvSpPr>
      <dsp:spPr>
        <a:xfrm>
          <a:off x="7347230" y="39061"/>
          <a:ext cx="2579885" cy="1547931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Edit the details of an employee</a:t>
          </a:r>
        </a:p>
      </dsp:txBody>
      <dsp:txXfrm>
        <a:off x="7347230" y="39061"/>
        <a:ext cx="2579885" cy="1547931"/>
      </dsp:txXfrm>
    </dsp:sp>
    <dsp:sp modelId="{E4784412-E085-43A4-AEBC-0C4655FC31E6}">
      <dsp:nvSpPr>
        <dsp:cNvPr id="0" name=""/>
        <dsp:cNvSpPr/>
      </dsp:nvSpPr>
      <dsp:spPr>
        <a:xfrm>
          <a:off x="3578798" y="2869634"/>
          <a:ext cx="5508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080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9664" y="2912388"/>
        <a:ext cx="29070" cy="5933"/>
      </dsp:txXfrm>
    </dsp:sp>
    <dsp:sp modelId="{A6D2F1C9-AFB1-46E6-A94C-81336E930DF6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Search for an employee’s details</a:t>
          </a:r>
        </a:p>
      </dsp:txBody>
      <dsp:txXfrm>
        <a:off x="1000712" y="2141389"/>
        <a:ext cx="2579885" cy="1547931"/>
      </dsp:txXfrm>
    </dsp:sp>
    <dsp:sp modelId="{842EB17A-2891-4288-82E6-F9B3B60A5284}">
      <dsp:nvSpPr>
        <dsp:cNvPr id="0" name=""/>
        <dsp:cNvSpPr/>
      </dsp:nvSpPr>
      <dsp:spPr>
        <a:xfrm>
          <a:off x="6740086" y="2869634"/>
          <a:ext cx="5747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4744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2325" y="2912388"/>
        <a:ext cx="30267" cy="5933"/>
      </dsp:txXfrm>
    </dsp:sp>
    <dsp:sp modelId="{9F5C26B4-68D9-4D03-BC6F-93F6DFD5521B}">
      <dsp:nvSpPr>
        <dsp:cNvPr id="0" name=""/>
        <dsp:cNvSpPr/>
      </dsp:nvSpPr>
      <dsp:spPr>
        <a:xfrm>
          <a:off x="4162001" y="2141389"/>
          <a:ext cx="2579885" cy="154793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Update an employee’s details for appraisal or delete the record</a:t>
          </a:r>
        </a:p>
      </dsp:txBody>
      <dsp:txXfrm>
        <a:off x="4162001" y="2141389"/>
        <a:ext cx="2579885" cy="1547931"/>
      </dsp:txXfrm>
    </dsp:sp>
    <dsp:sp modelId="{35FC245F-9380-45F2-8512-E0C107C829C3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details of an employee’s details</a:t>
          </a:r>
        </a:p>
      </dsp:txBody>
      <dsp:txXfrm>
        <a:off x="7347230" y="2141389"/>
        <a:ext cx="2579885" cy="1547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9FDBA-7DD6-4DF8-8550-E96736D7B990}">
      <dsp:nvSpPr>
        <dsp:cNvPr id="0" name=""/>
        <dsp:cNvSpPr/>
      </dsp:nvSpPr>
      <dsp:spPr>
        <a:xfrm>
          <a:off x="1747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B1707-BD0F-4BB6-AC38-BF269D56AC97}">
      <dsp:nvSpPr>
        <dsp:cNvPr id="0" name=""/>
        <dsp:cNvSpPr/>
      </dsp:nvSpPr>
      <dsp:spPr>
        <a:xfrm>
          <a:off x="559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Implementation of a </a:t>
          </a:r>
          <a:r>
            <a:rPr lang="en-US" sz="1600" kern="1200"/>
            <a:t>MEAN stack web-based </a:t>
          </a:r>
          <a:r>
            <a:rPr lang="en-US" sz="1600" kern="1200" dirty="0"/>
            <a:t>employee management system in order to meet needs such as project management module, leave management module, payroll management module, appraisal management module.</a:t>
          </a:r>
        </a:p>
      </dsp:txBody>
      <dsp:txXfrm>
        <a:off x="559800" y="2856192"/>
        <a:ext cx="4320000" cy="1125000"/>
      </dsp:txXfrm>
    </dsp:sp>
    <dsp:sp modelId="{AA5631C8-279E-4369-817E-A4574C955DA9}">
      <dsp:nvSpPr>
        <dsp:cNvPr id="0" name=""/>
        <dsp:cNvSpPr/>
      </dsp:nvSpPr>
      <dsp:spPr>
        <a:xfrm>
          <a:off x="6823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BE4EA-043E-411D-AEC0-8949D20A2092}">
      <dsp:nvSpPr>
        <dsp:cNvPr id="0" name=""/>
        <dsp:cNvSpPr/>
      </dsp:nvSpPr>
      <dsp:spPr>
        <a:xfrm>
          <a:off x="5635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project offers a comprehensive approach to employee data management.</a:t>
          </a:r>
        </a:p>
      </dsp:txBody>
      <dsp:txXfrm>
        <a:off x="5635800" y="2856192"/>
        <a:ext cx="4320000" cy="112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DD19D-C39D-432B-A247-2F690B6502A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B8A14-1146-47C6-B6D0-F7F406FCE89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71DAA-4AD9-4932-858A-62B08C96AF0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Front-end development of Employee, </a:t>
          </a:r>
          <a:r>
            <a:rPr lang="en-US" sz="1500" kern="1200" dirty="0" err="1"/>
            <a:t>leave,SALARY</a:t>
          </a:r>
          <a:r>
            <a:rPr lang="en-US" sz="1500" kern="1200" dirty="0"/>
            <a:t> modules : </a:t>
          </a:r>
          <a:r>
            <a:rPr lang="en-US" sz="1500" b="1" kern="1200" dirty="0"/>
            <a:t>Sridevi, </a:t>
          </a:r>
          <a:r>
            <a:rPr lang="en-US" sz="1500" b="1" kern="1200" dirty="0" err="1"/>
            <a:t>Tejasri</a:t>
          </a:r>
          <a:endParaRPr lang="en-US" sz="1500" b="1" kern="1200" dirty="0"/>
        </a:p>
      </dsp:txBody>
      <dsp:txXfrm>
        <a:off x="93445" y="3018902"/>
        <a:ext cx="3206250" cy="720000"/>
      </dsp:txXfrm>
    </dsp:sp>
    <dsp:sp modelId="{01DE211D-9687-4E68-B430-6C623C5FD1E2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42ED5-AFEC-4F11-9CDC-1F8C0161875E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78FBD-7524-4AA2-B227-6B95F602BB1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Front-end of Appraisal, Login modules and Back-end connections: </a:t>
          </a:r>
          <a:r>
            <a:rPr lang="en-US" sz="1500" b="1" kern="1200" dirty="0"/>
            <a:t>Vamsi, Mani Shankar</a:t>
          </a:r>
        </a:p>
      </dsp:txBody>
      <dsp:txXfrm>
        <a:off x="3860789" y="3018902"/>
        <a:ext cx="3206250" cy="720000"/>
      </dsp:txXfrm>
    </dsp:sp>
    <dsp:sp modelId="{E78163D7-2872-4E2D-9996-A746E9630CC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E3463-5301-4873-B065-62DE0CAD8C9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1308-291B-4D9F-90DC-4CC53AF7F51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Documentation: All members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78C7-08A8-4A3A-BAE9-BF90CF945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A924-58A1-467E-BB71-81770986A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2E2E8-1A95-40E9-973B-F2332024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B025-2EB3-44EB-8A34-64148881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31C2-91D2-4E9D-A4C3-F5C7C8C6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A6CA-471E-4827-922C-1F085C27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70945-0D88-4773-8683-FE3CC2FD3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B056-71A4-4507-AA9A-F2DC2699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A071-8458-4244-B6A0-DA4A9B8D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7B95-2C51-4878-B0D1-02B14A82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E9CFA-6B32-42D1-A907-50FE868E7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F1A68-3925-4D44-97F5-4F26924C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7D58-358E-4BAE-8A1F-49ACEFA6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48C2-ECD7-4072-8766-98DDD2A8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756B-F2DE-4164-8E14-3ACB6506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FAD4-4ED0-4731-B0C4-2CD3F048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F302-3384-4D44-8C67-891D197D7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C916-B974-46A3-A66C-C9DFC240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DD8DB-B24F-4F30-9C86-1C5FD77D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50F7-93ED-43D0-8603-B1712EDE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F7EB-7774-4A33-8FB4-C00EAD71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84AF8-85FD-40D9-8180-F80DB0DA6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E2D7D-7FB7-4720-B8DF-774918D3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C56C-F1F1-495F-A3FB-8B81A77D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B997-FF2A-4550-91A6-66A60A19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5DED-6208-4F83-9B18-1D17CDFB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6F26C-5212-4E27-BB11-80D7A64AD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83660-3CD0-4118-BB92-AA9AA507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38D9-652B-4B90-A07F-D781B12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31CBD-CEB2-4DE7-B460-B3238C23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9D81-6F13-4F76-AA95-2D77EB2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2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35AB-ED18-4C05-86BE-C287C6F3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570BF-ACCC-4BE4-A320-57A4AF39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8FE2B-BE4F-49CA-B9E5-E7EE35DB1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6835-671A-4DA9-A11B-EC11231EC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58A73-F98B-4C7E-8941-7480FD37B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F8063-C9DC-4C98-8BDF-831CCD4B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CD1C8-E7D7-4618-9F95-170D87B4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4DF70-3816-42B4-801D-E21245C9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6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3628-F26C-4B57-A84A-F28C7E0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9FD6-B70E-4E8A-8063-C99217ED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69AD1-0087-443D-AB60-631888FF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8AE5A-16DE-4C5B-99F1-D7577D45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0FFB7-702D-4968-8590-4CFC2F45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FE506-6DB6-4605-A1FC-B7E9990F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E9C72-993A-4BC1-BC70-7CDBE8FC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9062-A4EE-42EF-BA4D-363B5FD9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80874-BA71-421F-913C-F4FC49FDE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11093-8836-4587-9A85-5B6E27CE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1FBD-5503-419E-B8B4-A5E44A3E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FC33C-DACD-4469-AC6E-CB600028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4D674-FE1C-427F-A01D-8BE8FE9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5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237F-FABD-42BB-B996-876B1878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96D0F-7F9A-422F-BBF1-4A0CD6025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B959-ACFF-4409-BC01-1FC7A7D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B84BF-FDF7-443C-8DF3-14863413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0A39-A5AF-49A4-A342-9C96CE20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4FE1-E5BC-4DAB-B5D0-EC49A962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DB578-E3A6-40ED-80EB-FCE474A8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BA19-EFA9-4533-BCC4-86DAF55F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87D8-52FF-450B-8B43-147129AD4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1484-8363-4B0C-9EE1-78D49E1D53B6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5EB8-06FD-4728-B8EB-AED50875A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DC1E-220D-4572-A871-355D06A68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FF9E-BAAA-4496-B9E7-E3D32B5C0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sykhb/Employee-Management-Syste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4.3/getting-started/introduction/#quick-start" TargetMode="External"/><Relationship Id="rId3" Type="http://schemas.openxmlformats.org/officeDocument/2006/relationships/hyperlink" Target="https://empmonitor.com/blog/employee-management-system/" TargetMode="External"/><Relationship Id="rId7" Type="http://schemas.openxmlformats.org/officeDocument/2006/relationships/hyperlink" Target="https://nodejs.org/en/docs/" TargetMode="External"/><Relationship Id="rId2" Type="http://schemas.openxmlformats.org/officeDocument/2006/relationships/hyperlink" Target="https://en.wikipedia.org/wiki/Human_resource_management_syst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docs.angularjs.org/tutorial" TargetMode="External"/><Relationship Id="rId10" Type="http://schemas.openxmlformats.org/officeDocument/2006/relationships/hyperlink" Target="https://bestfreehtmlcsstemplates.com/" TargetMode="External"/><Relationship Id="rId4" Type="http://schemas.openxmlformats.org/officeDocument/2006/relationships/hyperlink" Target="https://www.pockethrms.com/employee-management-system/" TargetMode="External"/><Relationship Id="rId9" Type="http://schemas.openxmlformats.org/officeDocument/2006/relationships/hyperlink" Target="https://docs.mongodb.com/manual/tutoria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0C380FA-8278-4195-AA00-062E6B128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12A62-05CE-4F60-AD0C-67FC00BB8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EMPLOYEE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1DF6-679A-4C41-A15C-51D07071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58370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TEAM 15</a:t>
            </a:r>
          </a:p>
          <a:p>
            <a:pPr algn="l"/>
            <a:r>
              <a:rPr lang="en-US" sz="1800" dirty="0"/>
              <a:t>SRIDEVI YARAMATI</a:t>
            </a:r>
            <a:br>
              <a:rPr lang="en-US" sz="1800" dirty="0"/>
            </a:br>
            <a:r>
              <a:rPr lang="en-US" sz="1800" dirty="0"/>
              <a:t>TEJASRI KOPPULA </a:t>
            </a:r>
            <a:br>
              <a:rPr lang="en-US" sz="1800" dirty="0"/>
            </a:br>
            <a:r>
              <a:rPr lang="en-US" sz="1800" dirty="0"/>
              <a:t>NAGA VAMSI KRISHNA BANDELA</a:t>
            </a:r>
            <a:br>
              <a:rPr lang="en-US" sz="1800" dirty="0"/>
            </a:br>
            <a:r>
              <a:rPr lang="en-US" sz="1800" dirty="0"/>
              <a:t>MANI SHANKAR REDDY KAMBHAM</a:t>
            </a:r>
          </a:p>
        </p:txBody>
      </p:sp>
    </p:spTree>
    <p:extLst>
      <p:ext uri="{BB962C8B-B14F-4D97-AF65-F5344CB8AC3E}">
        <p14:creationId xmlns:p14="http://schemas.microsoft.com/office/powerpoint/2010/main" val="339056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17750-0B09-42CD-BD53-8E7028A1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1DDA0-2D7C-414F-A3DE-6945C950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83" y="275065"/>
            <a:ext cx="5416757" cy="3046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DFB840-2485-4F52-A440-EC58450BF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976" y="3610476"/>
            <a:ext cx="5284371" cy="29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30B5F-4906-46A0-BDCD-2B5EC9BE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 Distribution between Teammates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D854E-0C06-4345-989D-E6D24938A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59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445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216-289E-4664-BB8F-B6290A08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GitHub Link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AB551-368E-4BA9-928E-BB583B2D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>
                <a:hlinkClick r:id="rId2"/>
              </a:rPr>
              <a:t>https://github.com/sykhb/Employee-Management-System\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8" name="Picture 17" descr="Working space background">
            <a:extLst>
              <a:ext uri="{FF2B5EF4-FFF2-40B4-BE49-F238E27FC236}">
                <a16:creationId xmlns:a16="http://schemas.microsoft.com/office/drawing/2014/main" id="{19FE6FA6-3DF3-4D7E-9D5A-FC2162AEF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3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07207-E411-419A-A18A-6681EE1B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4088"/>
            <a:ext cx="3529953" cy="298094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7F99-4054-4A42-ABD6-667745DB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349" y="535021"/>
            <a:ext cx="5135293" cy="5518307"/>
          </a:xfrm>
        </p:spPr>
        <p:txBody>
          <a:bodyPr anchor="ctr">
            <a:normAutofit/>
          </a:bodyPr>
          <a:lstStyle/>
          <a:p>
            <a:r>
              <a:rPr lang="en-US" sz="2000" dirty="0">
                <a:hlinkClick r:id="rId2"/>
              </a:rPr>
              <a:t>https://en.wikipedia.org/wiki/Human_resource_management_system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https://empmonitor.com/blog/employee-management-system/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https://www.pockethrms.com/employee-management-system/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https://docs.angularjs.org/tutorial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https://expressjs.com/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https://nodejs.org/en/docs/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https://getbootstrap.com/docs/4.3/getting-started/introduction/#quick-start</a:t>
            </a:r>
            <a:endParaRPr lang="en-US" sz="2000" dirty="0"/>
          </a:p>
          <a:p>
            <a:r>
              <a:rPr lang="en-US" sz="2000" dirty="0">
                <a:hlinkClick r:id="rId9"/>
              </a:rPr>
              <a:t>https://docs.mongodb.com/manual/tutorial/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https://bestfreehtmlcsstemplates.com/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6818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73C4-E02F-4DC2-AA3A-1FAA3C52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1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BA241-91ED-4574-A37A-9BC10ADF5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919" b="192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A7837B-057C-4278-8C40-FC69B902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Story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C433E-BFAC-42B8-B1FC-54EEA0FC0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1747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9305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4ADAA-73AB-43CA-9D38-66031F07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and details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F0365B-9BA8-4F7E-9D85-F118C5BF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2942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6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0C3317-16D3-45C8-8327-0AC11A990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804" b="59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02647C-C66D-4463-97E1-EAFDDEF5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Idea of application of 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DD51C-B7B1-4A67-9AED-64A9DFA97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1072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7696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A7856-21BC-4557-99F0-896DA83E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00A3-0663-4158-9A78-C6B8A982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457" y="179281"/>
            <a:ext cx="5609606" cy="3155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B0F98-2E16-41C3-A82E-AC46553CA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57" y="3720416"/>
            <a:ext cx="5609605" cy="31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39F23-8D6A-4D18-8FC0-5155E37E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2671-9F42-4CBE-B766-E7E30817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72" y="358113"/>
            <a:ext cx="5782194" cy="3252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7F33F1-4B18-43CE-B025-36D38A7C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372" y="3761158"/>
            <a:ext cx="5782194" cy="29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1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77A82-7F5A-4F4D-A69F-EF73B6DD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0E6DF-D533-4286-8EB1-20AAD6ADB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933" y="0"/>
            <a:ext cx="5897124" cy="33171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EF922-E066-41E5-8CC7-DEC05594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933" y="3428785"/>
            <a:ext cx="5897124" cy="331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0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D87C5-3219-4A31-8C72-FB4AA9D9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6511C-9DE9-4CE8-900D-58DCD6BA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392" y="329676"/>
            <a:ext cx="5172682" cy="290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D03CAC-A3E7-4060-8DC0-95E96498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392" y="3618692"/>
            <a:ext cx="5204298" cy="29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4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1E395-7428-406D-8E46-3A31D4B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Screens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F4A0E53-ED79-4A20-8F58-D0D5F602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473" y="3570051"/>
            <a:ext cx="5361030" cy="27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23212-9D4E-4B0D-AB93-3CD2B481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100" y="187395"/>
            <a:ext cx="5334403" cy="30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1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367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EMPLOYEE MANAGEMENT SYSTEM</vt:lpstr>
      <vt:lpstr>Story of the project</vt:lpstr>
      <vt:lpstr>Data and details</vt:lpstr>
      <vt:lpstr>Idea of application of story</vt:lpstr>
      <vt:lpstr>Working Screens </vt:lpstr>
      <vt:lpstr>Working Screens </vt:lpstr>
      <vt:lpstr>Working Screens</vt:lpstr>
      <vt:lpstr>Working Screens</vt:lpstr>
      <vt:lpstr>Working Screens</vt:lpstr>
      <vt:lpstr>Working Screens</vt:lpstr>
      <vt:lpstr>Work Distribution between Teammates</vt:lpstr>
      <vt:lpstr>GitHub Link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MANAGEMENT SYSTEM</dc:title>
  <dc:creator>Yaramati, Sridevi (UMKC-Student)</dc:creator>
  <cp:lastModifiedBy>Yaramati, Sridevi (UMKC-Student)</cp:lastModifiedBy>
  <cp:revision>13</cp:revision>
  <dcterms:created xsi:type="dcterms:W3CDTF">2021-10-15T00:00:44Z</dcterms:created>
  <dcterms:modified xsi:type="dcterms:W3CDTF">2021-11-16T00:22:06Z</dcterms:modified>
</cp:coreProperties>
</file>