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sldIdLst>
    <p:sldId id="257" r:id="rId2"/>
    <p:sldId id="261" r:id="rId3"/>
    <p:sldId id="262" r:id="rId4"/>
    <p:sldId id="264" r:id="rId5"/>
    <p:sldId id="263" r:id="rId6"/>
    <p:sldId id="266" r:id="rId7"/>
    <p:sldId id="267" r:id="rId8"/>
    <p:sldId id="268" r:id="rId9"/>
    <p:sldId id="269" r:id="rId10"/>
    <p:sldId id="271" r:id="rId11"/>
    <p:sldId id="272" r:id="rId12"/>
    <p:sldId id="27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E43808-AEB8-421B-88DE-6706E5F76F60}" v="49" dt="2023-03-20T00:48:49.820"/>
    <p1510:client id="{5D33C687-77B0-491C-BADF-A8A66B0D03BD}" v="4725" dt="2023-03-19T19:10:42.2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>
        <p:scale>
          <a:sx n="86" d="100"/>
          <a:sy n="86" d="100"/>
        </p:scale>
        <p:origin x="1326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소연" userId="442dbea8aa28d214" providerId="Windows Live" clId="Web-{5D33C687-77B0-491C-BADF-A8A66B0D03BD}"/>
    <pc:docChg chg="addSld delSld modSld addMainMaster delMainMaster">
      <pc:chgData name="김 소연" userId="442dbea8aa28d214" providerId="Windows Live" clId="Web-{5D33C687-77B0-491C-BADF-A8A66B0D03BD}" dt="2023-03-19T19:10:41.599" v="4184" actId="20577"/>
      <pc:docMkLst>
        <pc:docMk/>
      </pc:docMkLst>
      <pc:sldChg chg="del">
        <pc:chgData name="김 소연" userId="442dbea8aa28d214" providerId="Windows Live" clId="Web-{5D33C687-77B0-491C-BADF-A8A66B0D03BD}" dt="2023-03-19T08:53:09.717" v="1"/>
        <pc:sldMkLst>
          <pc:docMk/>
          <pc:sldMk cId="3569210928" sldId="256"/>
        </pc:sldMkLst>
      </pc:sldChg>
      <pc:sldChg chg="modSp add mod modClrScheme chgLayout">
        <pc:chgData name="김 소연" userId="442dbea8aa28d214" providerId="Windows Live" clId="Web-{5D33C687-77B0-491C-BADF-A8A66B0D03BD}" dt="2023-03-19T09:10:26.941" v="137"/>
        <pc:sldMkLst>
          <pc:docMk/>
          <pc:sldMk cId="1215580958" sldId="257"/>
        </pc:sldMkLst>
        <pc:picChg chg="mod ord">
          <ac:chgData name="김 소연" userId="442dbea8aa28d214" providerId="Windows Live" clId="Web-{5D33C687-77B0-491C-BADF-A8A66B0D03BD}" dt="2023-03-19T09:10:26.941" v="137"/>
          <ac:picMkLst>
            <pc:docMk/>
            <pc:sldMk cId="1215580958" sldId="257"/>
            <ac:picMk id="6" creationId="{00000000-0000-0000-0000-000000000000}"/>
          </ac:picMkLst>
        </pc:picChg>
      </pc:sldChg>
      <pc:sldChg chg="new del">
        <pc:chgData name="김 소연" userId="442dbea8aa28d214" providerId="Windows Live" clId="Web-{5D33C687-77B0-491C-BADF-A8A66B0D03BD}" dt="2023-03-19T08:53:24.264" v="6"/>
        <pc:sldMkLst>
          <pc:docMk/>
          <pc:sldMk cId="732086295" sldId="258"/>
        </pc:sldMkLst>
      </pc:sldChg>
      <pc:sldChg chg="new del">
        <pc:chgData name="김 소연" userId="442dbea8aa28d214" providerId="Windows Live" clId="Web-{5D33C687-77B0-491C-BADF-A8A66B0D03BD}" dt="2023-03-19T08:53:25.030" v="7"/>
        <pc:sldMkLst>
          <pc:docMk/>
          <pc:sldMk cId="3742168885" sldId="259"/>
        </pc:sldMkLst>
      </pc:sldChg>
      <pc:sldChg chg="new del">
        <pc:chgData name="김 소연" userId="442dbea8aa28d214" providerId="Windows Live" clId="Web-{5D33C687-77B0-491C-BADF-A8A66B0D03BD}" dt="2023-03-19T08:53:25.780" v="8"/>
        <pc:sldMkLst>
          <pc:docMk/>
          <pc:sldMk cId="231381393" sldId="260"/>
        </pc:sldMkLst>
      </pc:sldChg>
      <pc:sldChg chg="modSp add mod modClrScheme chgLayout">
        <pc:chgData name="김 소연" userId="442dbea8aa28d214" providerId="Windows Live" clId="Web-{5D33C687-77B0-491C-BADF-A8A66B0D03BD}" dt="2023-03-19T09:10:26.941" v="137"/>
        <pc:sldMkLst>
          <pc:docMk/>
          <pc:sldMk cId="3857294054" sldId="261"/>
        </pc:sldMkLst>
        <pc:spChg chg="mod ord">
          <ac:chgData name="김 소연" userId="442dbea8aa28d214" providerId="Windows Live" clId="Web-{5D33C687-77B0-491C-BADF-A8A66B0D03BD}" dt="2023-03-19T09:10:26.941" v="137"/>
          <ac:spMkLst>
            <pc:docMk/>
            <pc:sldMk cId="3857294054" sldId="261"/>
            <ac:spMk id="2" creationId="{00000000-0000-0000-0000-000000000000}"/>
          </ac:spMkLst>
        </pc:spChg>
      </pc:sldChg>
      <pc:sldChg chg="modSp add mod modClrScheme chgLayout">
        <pc:chgData name="김 소연" userId="442dbea8aa28d214" providerId="Windows Live" clId="Web-{5D33C687-77B0-491C-BADF-A8A66B0D03BD}" dt="2023-03-19T10:26:50.834" v="1126" actId="20577"/>
        <pc:sldMkLst>
          <pc:docMk/>
          <pc:sldMk cId="4089710665" sldId="262"/>
        </pc:sldMkLst>
        <pc:spChg chg="mod">
          <ac:chgData name="김 소연" userId="442dbea8aa28d214" providerId="Windows Live" clId="Web-{5D33C687-77B0-491C-BADF-A8A66B0D03BD}" dt="2023-03-19T10:26:00.552" v="1124" actId="20577"/>
          <ac:spMkLst>
            <pc:docMk/>
            <pc:sldMk cId="4089710665" sldId="262"/>
            <ac:spMk id="2" creationId="{00000000-0000-0000-0000-000000000000}"/>
          </ac:spMkLst>
        </pc:spChg>
        <pc:spChg chg="mod">
          <ac:chgData name="김 소연" userId="442dbea8aa28d214" providerId="Windows Live" clId="Web-{5D33C687-77B0-491C-BADF-A8A66B0D03BD}" dt="2023-03-19T10:26:50.834" v="1126" actId="20577"/>
          <ac:spMkLst>
            <pc:docMk/>
            <pc:sldMk cId="4089710665" sldId="262"/>
            <ac:spMk id="4" creationId="{00000000-0000-0000-0000-000000000000}"/>
          </ac:spMkLst>
        </pc:spChg>
      </pc:sldChg>
      <pc:sldChg chg="addSp delSp modSp add mod modClrScheme chgLayout">
        <pc:chgData name="김 소연" userId="442dbea8aa28d214" providerId="Windows Live" clId="Web-{5D33C687-77B0-491C-BADF-A8A66B0D03BD}" dt="2023-03-19T10:03:54.462" v="441" actId="20577"/>
        <pc:sldMkLst>
          <pc:docMk/>
          <pc:sldMk cId="874862582" sldId="263"/>
        </pc:sldMkLst>
        <pc:graphicFrameChg chg="add del mod modGraphic">
          <ac:chgData name="김 소연" userId="442dbea8aa28d214" providerId="Windows Live" clId="Web-{5D33C687-77B0-491C-BADF-A8A66B0D03BD}" dt="2023-03-19T10:03:54.462" v="441" actId="20577"/>
          <ac:graphicFrameMkLst>
            <pc:docMk/>
            <pc:sldMk cId="874862582" sldId="263"/>
            <ac:graphicFrameMk id="42" creationId="{00000000-0000-0000-0000-000000000000}"/>
          </ac:graphicFrameMkLst>
        </pc:graphicFrameChg>
      </pc:sldChg>
      <pc:sldChg chg="addSp delSp modSp add mod setBg modClrScheme setClrOvrMap delDesignElem chgLayout">
        <pc:chgData name="김 소연" userId="442dbea8aa28d214" providerId="Windows Live" clId="Web-{5D33C687-77B0-491C-BADF-A8A66B0D03BD}" dt="2023-03-19T17:58:52.655" v="2844" actId="20577"/>
        <pc:sldMkLst>
          <pc:docMk/>
          <pc:sldMk cId="1519656184" sldId="264"/>
        </pc:sldMkLst>
        <pc:spChg chg="mod">
          <ac:chgData name="김 소연" userId="442dbea8aa28d214" providerId="Windows Live" clId="Web-{5D33C687-77B0-491C-BADF-A8A66B0D03BD}" dt="2023-03-19T09:09:44.003" v="136"/>
          <ac:spMkLst>
            <pc:docMk/>
            <pc:sldMk cId="1519656184" sldId="264"/>
            <ac:spMk id="4" creationId="{00000000-0000-0000-0000-000000000000}"/>
          </ac:spMkLst>
        </pc:spChg>
        <pc:spChg chg="add del">
          <ac:chgData name="김 소연" userId="442dbea8aa28d214" providerId="Windows Live" clId="Web-{5D33C687-77B0-491C-BADF-A8A66B0D03BD}" dt="2023-03-19T09:10:26.941" v="137"/>
          <ac:spMkLst>
            <pc:docMk/>
            <pc:sldMk cId="1519656184" sldId="264"/>
            <ac:spMk id="44" creationId="{F3060C83-F051-4F0E-ABAD-AA0DFC48B218}"/>
          </ac:spMkLst>
        </pc:spChg>
        <pc:spChg chg="add del">
          <ac:chgData name="김 소연" userId="442dbea8aa28d214" providerId="Windows Live" clId="Web-{5D33C687-77B0-491C-BADF-A8A66B0D03BD}" dt="2023-03-19T09:10:26.941" v="137"/>
          <ac:spMkLst>
            <pc:docMk/>
            <pc:sldMk cId="1519656184" sldId="264"/>
            <ac:spMk id="45" creationId="{83C98ABE-055B-441F-B07E-44F97F083C39}"/>
          </ac:spMkLst>
        </pc:spChg>
        <pc:spChg chg="add del">
          <ac:chgData name="김 소연" userId="442dbea8aa28d214" providerId="Windows Live" clId="Web-{5D33C687-77B0-491C-BADF-A8A66B0D03BD}" dt="2023-03-19T09:10:26.941" v="137"/>
          <ac:spMkLst>
            <pc:docMk/>
            <pc:sldMk cId="1519656184" sldId="264"/>
            <ac:spMk id="46" creationId="{29FDB030-9B49-4CED-8CCD-4D99382388AC}"/>
          </ac:spMkLst>
        </pc:spChg>
        <pc:spChg chg="add del">
          <ac:chgData name="김 소연" userId="442dbea8aa28d214" providerId="Windows Live" clId="Web-{5D33C687-77B0-491C-BADF-A8A66B0D03BD}" dt="2023-03-19T09:09:32.549" v="129"/>
          <ac:spMkLst>
            <pc:docMk/>
            <pc:sldMk cId="1519656184" sldId="264"/>
            <ac:spMk id="47" creationId="{9228552E-C8B1-4A80-8448-0787CE0FC704}"/>
          </ac:spMkLst>
        </pc:spChg>
        <pc:spChg chg="add del">
          <ac:chgData name="김 소연" userId="442dbea8aa28d214" providerId="Windows Live" clId="Web-{5D33C687-77B0-491C-BADF-A8A66B0D03BD}" dt="2023-03-19T09:10:26.941" v="137"/>
          <ac:spMkLst>
            <pc:docMk/>
            <pc:sldMk cId="1519656184" sldId="264"/>
            <ac:spMk id="48" creationId="{3783CA14-24A1-485C-8B30-D6A5D87987AD}"/>
          </ac:spMkLst>
        </pc:spChg>
        <pc:spChg chg="add del">
          <ac:chgData name="김 소연" userId="442dbea8aa28d214" providerId="Windows Live" clId="Web-{5D33C687-77B0-491C-BADF-A8A66B0D03BD}" dt="2023-03-19T09:09:36.643" v="131"/>
          <ac:spMkLst>
            <pc:docMk/>
            <pc:sldMk cId="1519656184" sldId="264"/>
            <ac:spMk id="49" creationId="{83C98ABE-055B-441F-B07E-44F97F083C39}"/>
          </ac:spMkLst>
        </pc:spChg>
        <pc:spChg chg="add del">
          <ac:chgData name="김 소연" userId="442dbea8aa28d214" providerId="Windows Live" clId="Web-{5D33C687-77B0-491C-BADF-A8A66B0D03BD}" dt="2023-03-19T12:40:42.557" v="1725"/>
          <ac:spMkLst>
            <pc:docMk/>
            <pc:sldMk cId="1519656184" sldId="264"/>
            <ac:spMk id="50" creationId="{4223CBF0-0CDE-32AE-F151-6D8DED82C229}"/>
          </ac:spMkLst>
        </pc:spChg>
        <pc:spChg chg="add del">
          <ac:chgData name="김 소연" userId="442dbea8aa28d214" providerId="Windows Live" clId="Web-{5D33C687-77B0-491C-BADF-A8A66B0D03BD}" dt="2023-03-19T09:09:36.643" v="131"/>
          <ac:spMkLst>
            <pc:docMk/>
            <pc:sldMk cId="1519656184" sldId="264"/>
            <ac:spMk id="50" creationId="{F3060C83-F051-4F0E-ABAD-AA0DFC48B218}"/>
          </ac:spMkLst>
        </pc:spChg>
        <pc:spChg chg="add del">
          <ac:chgData name="김 소연" userId="442dbea8aa28d214" providerId="Windows Live" clId="Web-{5D33C687-77B0-491C-BADF-A8A66B0D03BD}" dt="2023-03-19T09:09:36.643" v="131"/>
          <ac:spMkLst>
            <pc:docMk/>
            <pc:sldMk cId="1519656184" sldId="264"/>
            <ac:spMk id="51" creationId="{29FDB030-9B49-4CED-8CCD-4D99382388AC}"/>
          </ac:spMkLst>
        </pc:spChg>
        <pc:spChg chg="add del">
          <ac:chgData name="김 소연" userId="442dbea8aa28d214" providerId="Windows Live" clId="Web-{5D33C687-77B0-491C-BADF-A8A66B0D03BD}" dt="2023-03-19T09:10:26.941" v="137"/>
          <ac:spMkLst>
            <pc:docMk/>
            <pc:sldMk cId="1519656184" sldId="264"/>
            <ac:spMk id="52" creationId="{9A97C86A-04D6-40F7-AE84-31AB43E6A846}"/>
          </ac:spMkLst>
        </pc:spChg>
        <pc:spChg chg="add del">
          <ac:chgData name="김 소연" userId="442dbea8aa28d214" providerId="Windows Live" clId="Web-{5D33C687-77B0-491C-BADF-A8A66B0D03BD}" dt="2023-03-19T09:09:36.643" v="131"/>
          <ac:spMkLst>
            <pc:docMk/>
            <pc:sldMk cId="1519656184" sldId="264"/>
            <ac:spMk id="53" creationId="{3783CA14-24A1-485C-8B30-D6A5D87987AD}"/>
          </ac:spMkLst>
        </pc:spChg>
        <pc:spChg chg="add del">
          <ac:chgData name="김 소연" userId="442dbea8aa28d214" providerId="Windows Live" clId="Web-{5D33C687-77B0-491C-BADF-A8A66B0D03BD}" dt="2023-03-19T09:10:26.941" v="137"/>
          <ac:spMkLst>
            <pc:docMk/>
            <pc:sldMk cId="1519656184" sldId="264"/>
            <ac:spMk id="54" creationId="{FF9F2414-84E8-453E-B1F3-389FDE8192D9}"/>
          </ac:spMkLst>
        </pc:spChg>
        <pc:spChg chg="add del">
          <ac:chgData name="김 소연" userId="442dbea8aa28d214" providerId="Windows Live" clId="Web-{5D33C687-77B0-491C-BADF-A8A66B0D03BD}" dt="2023-03-19T09:09:36.643" v="131"/>
          <ac:spMkLst>
            <pc:docMk/>
            <pc:sldMk cId="1519656184" sldId="264"/>
            <ac:spMk id="55" creationId="{9A97C86A-04D6-40F7-AE84-31AB43E6A846}"/>
          </ac:spMkLst>
        </pc:spChg>
        <pc:spChg chg="add del">
          <ac:chgData name="김 소연" userId="442dbea8aa28d214" providerId="Windows Live" clId="Web-{5D33C687-77B0-491C-BADF-A8A66B0D03BD}" dt="2023-03-19T09:10:26.941" v="137"/>
          <ac:spMkLst>
            <pc:docMk/>
            <pc:sldMk cId="1519656184" sldId="264"/>
            <ac:spMk id="56" creationId="{3ECA69A1-7536-43AC-85EF-C7106179F5ED}"/>
          </ac:spMkLst>
        </pc:spChg>
        <pc:spChg chg="add del">
          <ac:chgData name="김 소연" userId="442dbea8aa28d214" providerId="Windows Live" clId="Web-{5D33C687-77B0-491C-BADF-A8A66B0D03BD}" dt="2023-03-19T09:09:36.643" v="131"/>
          <ac:spMkLst>
            <pc:docMk/>
            <pc:sldMk cId="1519656184" sldId="264"/>
            <ac:spMk id="57" creationId="{FF9F2414-84E8-453E-B1F3-389FDE8192D9}"/>
          </ac:spMkLst>
        </pc:spChg>
        <pc:spChg chg="add del">
          <ac:chgData name="김 소연" userId="442dbea8aa28d214" providerId="Windows Live" clId="Web-{5D33C687-77B0-491C-BADF-A8A66B0D03BD}" dt="2023-03-19T09:09:36.643" v="131"/>
          <ac:spMkLst>
            <pc:docMk/>
            <pc:sldMk cId="1519656184" sldId="264"/>
            <ac:spMk id="59" creationId="{3ECA69A1-7536-43AC-85EF-C7106179F5ED}"/>
          </ac:spMkLst>
        </pc:spChg>
        <pc:spChg chg="add del">
          <ac:chgData name="김 소연" userId="442dbea8aa28d214" providerId="Windows Live" clId="Web-{5D33C687-77B0-491C-BADF-A8A66B0D03BD}" dt="2023-03-19T09:09:41.159" v="133"/>
          <ac:spMkLst>
            <pc:docMk/>
            <pc:sldMk cId="1519656184" sldId="264"/>
            <ac:spMk id="61" creationId="{257363FD-7E77-4145-9483-331A807ADF0E}"/>
          </ac:spMkLst>
        </pc:spChg>
        <pc:graphicFrameChg chg="mod modGraphic">
          <ac:chgData name="김 소연" userId="442dbea8aa28d214" providerId="Windows Live" clId="Web-{5D33C687-77B0-491C-BADF-A8A66B0D03BD}" dt="2023-03-19T17:58:52.655" v="2844" actId="20577"/>
          <ac:graphicFrameMkLst>
            <pc:docMk/>
            <pc:sldMk cId="1519656184" sldId="264"/>
            <ac:graphicFrameMk id="42" creationId="{00000000-0000-0000-0000-000000000000}"/>
          </ac:graphicFrameMkLst>
        </pc:graphicFrameChg>
        <pc:graphicFrameChg chg="add del mod modGraphic">
          <ac:chgData name="김 소연" userId="442dbea8aa28d214" providerId="Windows Live" clId="Web-{5D33C687-77B0-491C-BADF-A8A66B0D03BD}" dt="2023-03-19T09:03:50.980" v="20"/>
          <ac:graphicFrameMkLst>
            <pc:docMk/>
            <pc:sldMk cId="1519656184" sldId="264"/>
            <ac:graphicFrameMk id="200" creationId="{F0E45959-ED06-A744-D1C0-52E5657CA9D4}"/>
          </ac:graphicFrameMkLst>
        </pc:graphicFrameChg>
        <pc:graphicFrameChg chg="add del mod modGraphic">
          <ac:chgData name="김 소연" userId="442dbea8aa28d214" providerId="Windows Live" clId="Web-{5D33C687-77B0-491C-BADF-A8A66B0D03BD}" dt="2023-03-19T09:04:12.762" v="22"/>
          <ac:graphicFrameMkLst>
            <pc:docMk/>
            <pc:sldMk cId="1519656184" sldId="264"/>
            <ac:graphicFrameMk id="205" creationId="{03C9BC20-CA18-2D85-D4D0-70184372B38F}"/>
          </ac:graphicFrameMkLst>
        </pc:graphicFrameChg>
        <pc:graphicFrameChg chg="add del">
          <ac:chgData name="김 소연" userId="442dbea8aa28d214" providerId="Windows Live" clId="Web-{5D33C687-77B0-491C-BADF-A8A66B0D03BD}" dt="2023-03-19T09:09:17.674" v="125"/>
          <ac:graphicFrameMkLst>
            <pc:docMk/>
            <pc:sldMk cId="1519656184" sldId="264"/>
            <ac:graphicFrameMk id="3633" creationId="{934965E3-BD85-0B08-E73D-4328B202B8E0}"/>
          </ac:graphicFrameMkLst>
        </pc:graphicFrameChg>
        <pc:graphicFrameChg chg="add del">
          <ac:chgData name="김 소연" userId="442dbea8aa28d214" providerId="Windows Live" clId="Web-{5D33C687-77B0-491C-BADF-A8A66B0D03BD}" dt="2023-03-19T09:09:25.846" v="127"/>
          <ac:graphicFrameMkLst>
            <pc:docMk/>
            <pc:sldMk cId="1519656184" sldId="264"/>
            <ac:graphicFrameMk id="3710" creationId="{AE4921F4-0BAB-40DA-CD78-3623038EE7AB}"/>
          </ac:graphicFrameMkLst>
        </pc:graphicFrameChg>
      </pc:sldChg>
      <pc:sldChg chg="delSp add mod modClrScheme chgLayout">
        <pc:chgData name="김 소연" userId="442dbea8aa28d214" providerId="Windows Live" clId="Web-{5D33C687-77B0-491C-BADF-A8A66B0D03BD}" dt="2023-03-19T09:10:26.941" v="137"/>
        <pc:sldMkLst>
          <pc:docMk/>
          <pc:sldMk cId="1721732042" sldId="265"/>
        </pc:sldMkLst>
        <pc:graphicFrameChg chg="del">
          <ac:chgData name="김 소연" userId="442dbea8aa28d214" providerId="Windows Live" clId="Web-{5D33C687-77B0-491C-BADF-A8A66B0D03BD}" dt="2023-03-19T09:03:07.276" v="13"/>
          <ac:graphicFrameMkLst>
            <pc:docMk/>
            <pc:sldMk cId="1721732042" sldId="265"/>
            <ac:graphicFrameMk id="42" creationId="{00000000-0000-0000-0000-000000000000}"/>
          </ac:graphicFrameMkLst>
        </pc:graphicFrameChg>
      </pc:sldChg>
      <pc:sldChg chg="modSp new">
        <pc:chgData name="김 소연" userId="442dbea8aa28d214" providerId="Windows Live" clId="Web-{5D33C687-77B0-491C-BADF-A8A66B0D03BD}" dt="2023-03-19T16:52:39.622" v="2338" actId="20577"/>
        <pc:sldMkLst>
          <pc:docMk/>
          <pc:sldMk cId="2667619620" sldId="266"/>
        </pc:sldMkLst>
        <pc:spChg chg="mod">
          <ac:chgData name="김 소연" userId="442dbea8aa28d214" providerId="Windows Live" clId="Web-{5D33C687-77B0-491C-BADF-A8A66B0D03BD}" dt="2023-03-19T10:02:17.257" v="411" actId="20577"/>
          <ac:spMkLst>
            <pc:docMk/>
            <pc:sldMk cId="2667619620" sldId="266"/>
            <ac:spMk id="2" creationId="{2AE917A3-9516-54AD-57FC-C9E81098F373}"/>
          </ac:spMkLst>
        </pc:spChg>
        <pc:spChg chg="mod">
          <ac:chgData name="김 소연" userId="442dbea8aa28d214" providerId="Windows Live" clId="Web-{5D33C687-77B0-491C-BADF-A8A66B0D03BD}" dt="2023-03-19T16:52:39.622" v="2338" actId="20577"/>
          <ac:spMkLst>
            <pc:docMk/>
            <pc:sldMk cId="2667619620" sldId="266"/>
            <ac:spMk id="3" creationId="{8873A48D-A558-AEC4-485A-1CC920A97D59}"/>
          </ac:spMkLst>
        </pc:spChg>
      </pc:sldChg>
      <pc:sldChg chg="modSp add replId">
        <pc:chgData name="김 소연" userId="442dbea8aa28d214" providerId="Windows Live" clId="Web-{5D33C687-77B0-491C-BADF-A8A66B0D03BD}" dt="2023-03-19T10:37:41.534" v="1443" actId="20577"/>
        <pc:sldMkLst>
          <pc:docMk/>
          <pc:sldMk cId="2524714995" sldId="267"/>
        </pc:sldMkLst>
        <pc:spChg chg="mod">
          <ac:chgData name="김 소연" userId="442dbea8aa28d214" providerId="Windows Live" clId="Web-{5D33C687-77B0-491C-BADF-A8A66B0D03BD}" dt="2023-03-19T10:37:41.534" v="1443" actId="20577"/>
          <ac:spMkLst>
            <pc:docMk/>
            <pc:sldMk cId="2524714995" sldId="267"/>
            <ac:spMk id="3" creationId="{8873A48D-A558-AEC4-485A-1CC920A97D59}"/>
          </ac:spMkLst>
        </pc:spChg>
      </pc:sldChg>
      <pc:sldChg chg="addSp delSp modSp new">
        <pc:chgData name="김 소연" userId="442dbea8aa28d214" providerId="Windows Live" clId="Web-{5D33C687-77B0-491C-BADF-A8A66B0D03BD}" dt="2023-03-19T16:47:43.570" v="2265" actId="20577"/>
        <pc:sldMkLst>
          <pc:docMk/>
          <pc:sldMk cId="2948293601" sldId="268"/>
        </pc:sldMkLst>
        <pc:spChg chg="del mod">
          <ac:chgData name="김 소연" userId="442dbea8aa28d214" providerId="Windows Live" clId="Web-{5D33C687-77B0-491C-BADF-A8A66B0D03BD}" dt="2023-03-19T10:39:11.302" v="1485"/>
          <ac:spMkLst>
            <pc:docMk/>
            <pc:sldMk cId="2948293601" sldId="268"/>
            <ac:spMk id="2" creationId="{CDC3C844-48A5-0F00-BD5D-418B745DCA90}"/>
          </ac:spMkLst>
        </pc:spChg>
        <pc:spChg chg="add mod">
          <ac:chgData name="김 소연" userId="442dbea8aa28d214" providerId="Windows Live" clId="Web-{5D33C687-77B0-491C-BADF-A8A66B0D03BD}" dt="2023-03-19T16:47:38.913" v="2264" actId="20577"/>
          <ac:spMkLst>
            <pc:docMk/>
            <pc:sldMk cId="2948293601" sldId="268"/>
            <ac:spMk id="2" creationId="{F780D3C7-8BBF-5C67-BD91-E033077AF70C}"/>
          </ac:spMkLst>
        </pc:spChg>
        <pc:spChg chg="mod">
          <ac:chgData name="김 소연" userId="442dbea8aa28d214" providerId="Windows Live" clId="Web-{5D33C687-77B0-491C-BADF-A8A66B0D03BD}" dt="2023-03-19T13:03:53.809" v="1792" actId="14100"/>
          <ac:spMkLst>
            <pc:docMk/>
            <pc:sldMk cId="2948293601" sldId="268"/>
            <ac:spMk id="3" creationId="{BDBCF108-1F92-C94B-7597-D34AE32C1C5F}"/>
          </ac:spMkLst>
        </pc:spChg>
        <pc:spChg chg="add mod">
          <ac:chgData name="김 소연" userId="442dbea8aa28d214" providerId="Windows Live" clId="Web-{5D33C687-77B0-491C-BADF-A8A66B0D03BD}" dt="2023-03-19T13:09:19.113" v="1927" actId="1076"/>
          <ac:spMkLst>
            <pc:docMk/>
            <pc:sldMk cId="2948293601" sldId="268"/>
            <ac:spMk id="4" creationId="{AB782F25-0890-A7CE-B811-AA1C7A4318B2}"/>
          </ac:spMkLst>
        </pc:spChg>
        <pc:spChg chg="add mod">
          <ac:chgData name="김 소연" userId="442dbea8aa28d214" providerId="Windows Live" clId="Web-{5D33C687-77B0-491C-BADF-A8A66B0D03BD}" dt="2023-03-19T13:09:19.129" v="1928" actId="1076"/>
          <ac:spMkLst>
            <pc:docMk/>
            <pc:sldMk cId="2948293601" sldId="268"/>
            <ac:spMk id="5" creationId="{A0FA23A0-DD45-8C69-18A8-3232D902548D}"/>
          </ac:spMkLst>
        </pc:spChg>
        <pc:spChg chg="add del mod">
          <ac:chgData name="김 소연" userId="442dbea8aa28d214" providerId="Windows Live" clId="Web-{5D33C687-77B0-491C-BADF-A8A66B0D03BD}" dt="2023-03-19T10:39:13.146" v="1486"/>
          <ac:spMkLst>
            <pc:docMk/>
            <pc:sldMk cId="2948293601" sldId="268"/>
            <ac:spMk id="5" creationId="{D9FC454E-A152-8D4A-96BB-7D9CC42775E0}"/>
          </ac:spMkLst>
        </pc:spChg>
        <pc:spChg chg="add mod">
          <ac:chgData name="김 소연" userId="442dbea8aa28d214" providerId="Windows Live" clId="Web-{5D33C687-77B0-491C-BADF-A8A66B0D03BD}" dt="2023-03-19T13:03:57.387" v="1793" actId="1076"/>
          <ac:spMkLst>
            <pc:docMk/>
            <pc:sldMk cId="2948293601" sldId="268"/>
            <ac:spMk id="6" creationId="{35AAD11A-DB17-13C9-E12F-F90FC957289B}"/>
          </ac:spMkLst>
        </pc:spChg>
        <pc:spChg chg="add mod">
          <ac:chgData name="김 소연" userId="442dbea8aa28d214" providerId="Windows Live" clId="Web-{5D33C687-77B0-491C-BADF-A8A66B0D03BD}" dt="2023-03-19T13:09:53.364" v="1973" actId="20577"/>
          <ac:spMkLst>
            <pc:docMk/>
            <pc:sldMk cId="2948293601" sldId="268"/>
            <ac:spMk id="7" creationId="{24258852-8B2C-8D9B-0F88-235E0B7EC1F2}"/>
          </ac:spMkLst>
        </pc:spChg>
        <pc:spChg chg="add mod">
          <ac:chgData name="김 소연" userId="442dbea8aa28d214" providerId="Windows Live" clId="Web-{5D33C687-77B0-491C-BADF-A8A66B0D03BD}" dt="2023-03-19T13:10:20.349" v="1974" actId="1076"/>
          <ac:spMkLst>
            <pc:docMk/>
            <pc:sldMk cId="2948293601" sldId="268"/>
            <ac:spMk id="561" creationId="{DECD7737-7522-8633-F551-D4E88C8CC48C}"/>
          </ac:spMkLst>
        </pc:spChg>
        <pc:spChg chg="add del mod">
          <ac:chgData name="김 소연" userId="442dbea8aa28d214" providerId="Windows Live" clId="Web-{5D33C687-77B0-491C-BADF-A8A66B0D03BD}" dt="2023-03-19T13:06:24.234" v="1812"/>
          <ac:spMkLst>
            <pc:docMk/>
            <pc:sldMk cId="2948293601" sldId="268"/>
            <ac:spMk id="562" creationId="{2EBF0A28-E903-663A-7D23-45FEB903E167}"/>
          </ac:spMkLst>
        </pc:spChg>
        <pc:spChg chg="add mod">
          <ac:chgData name="김 소연" userId="442dbea8aa28d214" providerId="Windows Live" clId="Web-{5D33C687-77B0-491C-BADF-A8A66B0D03BD}" dt="2023-03-19T13:09:19.098" v="1926" actId="1076"/>
          <ac:spMkLst>
            <pc:docMk/>
            <pc:sldMk cId="2948293601" sldId="268"/>
            <ac:spMk id="563" creationId="{9205DF14-6211-7885-0534-3A8CF0A327E8}"/>
          </ac:spMkLst>
        </pc:spChg>
        <pc:spChg chg="add">
          <ac:chgData name="김 소연" userId="442dbea8aa28d214" providerId="Windows Live" clId="Web-{5D33C687-77B0-491C-BADF-A8A66B0D03BD}" dt="2023-03-19T10:56:55.245" v="1642"/>
          <ac:spMkLst>
            <pc:docMk/>
            <pc:sldMk cId="2948293601" sldId="268"/>
            <ac:spMk id="571" creationId="{982E1342-248D-8B92-64D9-E11B97DF8786}"/>
          </ac:spMkLst>
        </pc:spChg>
        <pc:spChg chg="add mod">
          <ac:chgData name="김 소연" userId="442dbea8aa28d214" providerId="Windows Live" clId="Web-{5D33C687-77B0-491C-BADF-A8A66B0D03BD}" dt="2023-03-19T13:03:34.558" v="1790" actId="1076"/>
          <ac:spMkLst>
            <pc:docMk/>
            <pc:sldMk cId="2948293601" sldId="268"/>
            <ac:spMk id="572" creationId="{4B46B24F-5E1A-B1AC-87E3-C11510DC8A19}"/>
          </ac:spMkLst>
        </pc:spChg>
        <pc:spChg chg="add mod">
          <ac:chgData name="김 소연" userId="442dbea8aa28d214" providerId="Windows Live" clId="Web-{5D33C687-77B0-491C-BADF-A8A66B0D03BD}" dt="2023-03-19T16:47:43.570" v="2265" actId="20577"/>
          <ac:spMkLst>
            <pc:docMk/>
            <pc:sldMk cId="2948293601" sldId="268"/>
            <ac:spMk id="573" creationId="{D14C51B8-E0E1-6E02-2800-3D91EDB625CD}"/>
          </ac:spMkLst>
        </pc:spChg>
        <pc:graphicFrameChg chg="add del mod modGraphic">
          <ac:chgData name="김 소연" userId="442dbea8aa28d214" providerId="Windows Live" clId="Web-{5D33C687-77B0-491C-BADF-A8A66B0D03BD}" dt="2023-03-19T10:43:36.807" v="1581"/>
          <ac:graphicFrameMkLst>
            <pc:docMk/>
            <pc:sldMk cId="2948293601" sldId="268"/>
            <ac:graphicFrameMk id="7" creationId="{EC9275E4-0367-7278-FF9F-843D2CB03F17}"/>
          </ac:graphicFrameMkLst>
        </pc:graphicFrameChg>
        <pc:graphicFrameChg chg="add del mod modGraphic">
          <ac:chgData name="김 소연" userId="442dbea8aa28d214" providerId="Windows Live" clId="Web-{5D33C687-77B0-491C-BADF-A8A66B0D03BD}" dt="2023-03-19T10:56:08.916" v="1630"/>
          <ac:graphicFrameMkLst>
            <pc:docMk/>
            <pc:sldMk cId="2948293601" sldId="268"/>
            <ac:graphicFrameMk id="564" creationId="{721FD25A-FC2A-5CA7-59DF-13951E091D52}"/>
          </ac:graphicFrameMkLst>
        </pc:graphicFrameChg>
      </pc:sldChg>
      <pc:sldChg chg="add del replId">
        <pc:chgData name="김 소연" userId="442dbea8aa28d214" providerId="Windows Live" clId="Web-{5D33C687-77B0-491C-BADF-A8A66B0D03BD}" dt="2023-03-19T10:44:13.621" v="1598"/>
        <pc:sldMkLst>
          <pc:docMk/>
          <pc:sldMk cId="2166797330" sldId="269"/>
        </pc:sldMkLst>
      </pc:sldChg>
      <pc:sldChg chg="addSp delSp modSp new">
        <pc:chgData name="김 소연" userId="442dbea8aa28d214" providerId="Windows Live" clId="Web-{5D33C687-77B0-491C-BADF-A8A66B0D03BD}" dt="2023-03-19T18:10:11.449" v="3182"/>
        <pc:sldMkLst>
          <pc:docMk/>
          <pc:sldMk cId="3960080704" sldId="269"/>
        </pc:sldMkLst>
        <pc:spChg chg="del">
          <ac:chgData name="김 소연" userId="442dbea8aa28d214" providerId="Windows Live" clId="Web-{5D33C687-77B0-491C-BADF-A8A66B0D03BD}" dt="2023-03-19T13:10:56.834" v="1976"/>
          <ac:spMkLst>
            <pc:docMk/>
            <pc:sldMk cId="3960080704" sldId="269"/>
            <ac:spMk id="2" creationId="{392C58A6-A2F6-A550-AA3F-69E82103CEF9}"/>
          </ac:spMkLst>
        </pc:spChg>
        <pc:spChg chg="add mod">
          <ac:chgData name="김 소연" userId="442dbea8aa28d214" providerId="Windows Live" clId="Web-{5D33C687-77B0-491C-BADF-A8A66B0D03BD}" dt="2023-03-19T18:10:11.449" v="3182"/>
          <ac:spMkLst>
            <pc:docMk/>
            <pc:sldMk cId="3960080704" sldId="269"/>
            <ac:spMk id="2" creationId="{B09E9E63-6B56-1084-A309-6CF088F7B8BA}"/>
          </ac:spMkLst>
        </pc:spChg>
        <pc:spChg chg="del mod">
          <ac:chgData name="김 소연" userId="442dbea8aa28d214" providerId="Windows Live" clId="Web-{5D33C687-77B0-491C-BADF-A8A66B0D03BD}" dt="2023-03-19T13:12:02.508" v="2011"/>
          <ac:spMkLst>
            <pc:docMk/>
            <pc:sldMk cId="3960080704" sldId="269"/>
            <ac:spMk id="3" creationId="{9CD70031-8856-8E94-BA2D-F4EFED69B562}"/>
          </ac:spMkLst>
        </pc:spChg>
        <pc:spChg chg="add mod">
          <ac:chgData name="김 소연" userId="442dbea8aa28d214" providerId="Windows Live" clId="Web-{5D33C687-77B0-491C-BADF-A8A66B0D03BD}" dt="2023-03-19T18:10:11.449" v="3181"/>
          <ac:spMkLst>
            <pc:docMk/>
            <pc:sldMk cId="3960080704" sldId="269"/>
            <ac:spMk id="3" creationId="{AD3EB5EC-6819-85A5-BD9D-FFAE4F4D7F59}"/>
          </ac:spMkLst>
        </pc:spChg>
        <pc:spChg chg="add mod">
          <ac:chgData name="김 소연" userId="442dbea8aa28d214" providerId="Windows Live" clId="Web-{5D33C687-77B0-491C-BADF-A8A66B0D03BD}" dt="2023-03-19T13:11:55.898" v="2010" actId="20577"/>
          <ac:spMkLst>
            <pc:docMk/>
            <pc:sldMk cId="3960080704" sldId="269"/>
            <ac:spMk id="4" creationId="{9C0A9F0E-3723-D20B-65C1-9E61754631AB}"/>
          </ac:spMkLst>
        </pc:spChg>
        <pc:spChg chg="add mod ord">
          <ac:chgData name="김 소연" userId="442dbea8aa28d214" providerId="Windows Live" clId="Web-{5D33C687-77B0-491C-BADF-A8A66B0D03BD}" dt="2023-03-19T17:50:05.018" v="2650"/>
          <ac:spMkLst>
            <pc:docMk/>
            <pc:sldMk cId="3960080704" sldId="269"/>
            <ac:spMk id="5" creationId="{9F9DE4D7-5002-2479-3BD2-6242E9CF82AD}"/>
          </ac:spMkLst>
        </pc:spChg>
        <pc:spChg chg="add mod">
          <ac:chgData name="김 소연" userId="442dbea8aa28d214" providerId="Windows Live" clId="Web-{5D33C687-77B0-491C-BADF-A8A66B0D03BD}" dt="2023-03-19T13:16:31.327" v="2063" actId="14100"/>
          <ac:spMkLst>
            <pc:docMk/>
            <pc:sldMk cId="3960080704" sldId="269"/>
            <ac:spMk id="6" creationId="{42BA73CD-8DFA-E876-68F2-309B4E2B9DBB}"/>
          </ac:spMkLst>
        </pc:spChg>
        <pc:spChg chg="add mod">
          <ac:chgData name="김 소연" userId="442dbea8aa28d214" providerId="Windows Live" clId="Web-{5D33C687-77B0-491C-BADF-A8A66B0D03BD}" dt="2023-03-19T17:40:26.226" v="2520" actId="1076"/>
          <ac:spMkLst>
            <pc:docMk/>
            <pc:sldMk cId="3960080704" sldId="269"/>
            <ac:spMk id="12" creationId="{D9045A70-344A-6DF2-B653-81C64ABBB7F0}"/>
          </ac:spMkLst>
        </pc:spChg>
        <pc:spChg chg="add mod">
          <ac:chgData name="김 소연" userId="442dbea8aa28d214" providerId="Windows Live" clId="Web-{5D33C687-77B0-491C-BADF-A8A66B0D03BD}" dt="2023-03-19T17:40:28.476" v="2521" actId="1076"/>
          <ac:spMkLst>
            <pc:docMk/>
            <pc:sldMk cId="3960080704" sldId="269"/>
            <ac:spMk id="13" creationId="{75C844FF-DDA1-928A-4E09-3F261B28382B}"/>
          </ac:spMkLst>
        </pc:spChg>
        <pc:spChg chg="add mod">
          <ac:chgData name="김 소연" userId="442dbea8aa28d214" providerId="Windows Live" clId="Web-{5D33C687-77B0-491C-BADF-A8A66B0D03BD}" dt="2023-03-19T13:23:13.789" v="2148" actId="1076"/>
          <ac:spMkLst>
            <pc:docMk/>
            <pc:sldMk cId="3960080704" sldId="269"/>
            <ac:spMk id="26" creationId="{D6C8DB2D-6B2C-F8FD-011B-297FFA4B3D84}"/>
          </ac:spMkLst>
        </pc:spChg>
        <pc:spChg chg="add mod">
          <ac:chgData name="김 소연" userId="442dbea8aa28d214" providerId="Windows Live" clId="Web-{5D33C687-77B0-491C-BADF-A8A66B0D03BD}" dt="2023-03-19T13:23:10.180" v="2147" actId="1076"/>
          <ac:spMkLst>
            <pc:docMk/>
            <pc:sldMk cId="3960080704" sldId="269"/>
            <ac:spMk id="27" creationId="{2F52E684-AD97-DB9F-FAEB-51013487EE37}"/>
          </ac:spMkLst>
        </pc:spChg>
        <pc:spChg chg="add mod">
          <ac:chgData name="김 소연" userId="442dbea8aa28d214" providerId="Windows Live" clId="Web-{5D33C687-77B0-491C-BADF-A8A66B0D03BD}" dt="2023-03-19T13:23:06.820" v="2146" actId="1076"/>
          <ac:spMkLst>
            <pc:docMk/>
            <pc:sldMk cId="3960080704" sldId="269"/>
            <ac:spMk id="28" creationId="{5F58F94B-743A-68C2-5AB7-FF22005BA89C}"/>
          </ac:spMkLst>
        </pc:spChg>
        <pc:spChg chg="add mod">
          <ac:chgData name="김 소연" userId="442dbea8aa28d214" providerId="Windows Live" clId="Web-{5D33C687-77B0-491C-BADF-A8A66B0D03BD}" dt="2023-03-19T17:56:31.183" v="2813" actId="20577"/>
          <ac:spMkLst>
            <pc:docMk/>
            <pc:sldMk cId="3960080704" sldId="269"/>
            <ac:spMk id="29" creationId="{B13BEFEC-80EF-A178-49B0-479BC1E4C23B}"/>
          </ac:spMkLst>
        </pc:spChg>
        <pc:spChg chg="add mod">
          <ac:chgData name="김 소연" userId="442dbea8aa28d214" providerId="Windows Live" clId="Web-{5D33C687-77B0-491C-BADF-A8A66B0D03BD}" dt="2023-03-19T17:26:13.273" v="2507" actId="1076"/>
          <ac:spMkLst>
            <pc:docMk/>
            <pc:sldMk cId="3960080704" sldId="269"/>
            <ac:spMk id="31" creationId="{74300F63-3041-9D24-8B39-2F66369C4F6E}"/>
          </ac:spMkLst>
        </pc:spChg>
        <pc:spChg chg="add mod">
          <ac:chgData name="김 소연" userId="442dbea8aa28d214" providerId="Windows Live" clId="Web-{5D33C687-77B0-491C-BADF-A8A66B0D03BD}" dt="2023-03-19T17:26:00.866" v="2506" actId="1076"/>
          <ac:spMkLst>
            <pc:docMk/>
            <pc:sldMk cId="3960080704" sldId="269"/>
            <ac:spMk id="33" creationId="{73128AD8-53B4-9CF2-112F-7E23E9DBB41F}"/>
          </ac:spMkLst>
        </pc:spChg>
        <pc:spChg chg="add mod">
          <ac:chgData name="김 소연" userId="442dbea8aa28d214" providerId="Windows Live" clId="Web-{5D33C687-77B0-491C-BADF-A8A66B0D03BD}" dt="2023-03-19T17:26:22.164" v="2509" actId="1076"/>
          <ac:spMkLst>
            <pc:docMk/>
            <pc:sldMk cId="3960080704" sldId="269"/>
            <ac:spMk id="34" creationId="{49947C11-A676-D5E6-561B-D57932E27C16}"/>
          </ac:spMkLst>
        </pc:spChg>
        <pc:spChg chg="add del mod">
          <ac:chgData name="김 소연" userId="442dbea8aa28d214" providerId="Windows Live" clId="Web-{5D33C687-77B0-491C-BADF-A8A66B0D03BD}" dt="2023-03-19T16:50:29.463" v="2293"/>
          <ac:spMkLst>
            <pc:docMk/>
            <pc:sldMk cId="3960080704" sldId="269"/>
            <ac:spMk id="35" creationId="{B2107F8F-5546-EC5D-0878-CAB961B45A4D}"/>
          </ac:spMkLst>
        </pc:spChg>
        <pc:spChg chg="add mod">
          <ac:chgData name="김 소연" userId="442dbea8aa28d214" providerId="Windows Live" clId="Web-{5D33C687-77B0-491C-BADF-A8A66B0D03BD}" dt="2023-03-19T17:26:17.648" v="2508" actId="1076"/>
          <ac:spMkLst>
            <pc:docMk/>
            <pc:sldMk cId="3960080704" sldId="269"/>
            <ac:spMk id="36" creationId="{2A061E51-50B3-C9D3-7129-EA0FE639FAA3}"/>
          </ac:spMkLst>
        </pc:spChg>
        <pc:spChg chg="add mod">
          <ac:chgData name="김 소연" userId="442dbea8aa28d214" providerId="Windows Live" clId="Web-{5D33C687-77B0-491C-BADF-A8A66B0D03BD}" dt="2023-03-19T17:22:52.660" v="2405" actId="1076"/>
          <ac:spMkLst>
            <pc:docMk/>
            <pc:sldMk cId="3960080704" sldId="269"/>
            <ac:spMk id="37" creationId="{9CBCC6B8-E2A8-E2E7-3B4B-9192200CC553}"/>
          </ac:spMkLst>
        </pc:spChg>
        <pc:spChg chg="add mod">
          <ac:chgData name="김 소연" userId="442dbea8aa28d214" providerId="Windows Live" clId="Web-{5D33C687-77B0-491C-BADF-A8A66B0D03BD}" dt="2023-03-19T18:02:33.362" v="3074" actId="1076"/>
          <ac:spMkLst>
            <pc:docMk/>
            <pc:sldMk cId="3960080704" sldId="269"/>
            <ac:spMk id="44" creationId="{AB22D287-D86A-8D80-686C-3B6A4CCC350A}"/>
          </ac:spMkLst>
        </pc:spChg>
        <pc:spChg chg="add mod ord">
          <ac:chgData name="김 소연" userId="442dbea8aa28d214" providerId="Windows Live" clId="Web-{5D33C687-77B0-491C-BADF-A8A66B0D03BD}" dt="2023-03-19T17:58:00.763" v="2832" actId="20577"/>
          <ac:spMkLst>
            <pc:docMk/>
            <pc:sldMk cId="3960080704" sldId="269"/>
            <ac:spMk id="45" creationId="{A4ECF970-5EA6-E179-A5A3-986F97E59847}"/>
          </ac:spMkLst>
        </pc:spChg>
        <pc:spChg chg="add del mod">
          <ac:chgData name="김 소연" userId="442dbea8aa28d214" providerId="Windows Live" clId="Web-{5D33C687-77B0-491C-BADF-A8A66B0D03BD}" dt="2023-03-19T17:37:25.161" v="2510"/>
          <ac:spMkLst>
            <pc:docMk/>
            <pc:sldMk cId="3960080704" sldId="269"/>
            <ac:spMk id="46" creationId="{A70EE51B-2498-B367-3E89-09FC6C0C9024}"/>
          </ac:spMkLst>
        </pc:spChg>
        <pc:spChg chg="add mod">
          <ac:chgData name="김 소연" userId="442dbea8aa28d214" providerId="Windows Live" clId="Web-{5D33C687-77B0-491C-BADF-A8A66B0D03BD}" dt="2023-03-19T17:48:22.829" v="2621" actId="1076"/>
          <ac:spMkLst>
            <pc:docMk/>
            <pc:sldMk cId="3960080704" sldId="269"/>
            <ac:spMk id="50" creationId="{DC78CCB5-F664-D091-40B2-47CDB3ED8F52}"/>
          </ac:spMkLst>
        </pc:spChg>
        <pc:spChg chg="add mod">
          <ac:chgData name="김 소연" userId="442dbea8aa28d214" providerId="Windows Live" clId="Web-{5D33C687-77B0-491C-BADF-A8A66B0D03BD}" dt="2023-03-19T17:52:36.146" v="2792" actId="1076"/>
          <ac:spMkLst>
            <pc:docMk/>
            <pc:sldMk cId="3960080704" sldId="269"/>
            <ac:spMk id="52" creationId="{EE273953-6FD8-CF18-2280-EF779DD8F7C4}"/>
          </ac:spMkLst>
        </pc:spChg>
        <pc:spChg chg="add mod">
          <ac:chgData name="김 소연" userId="442dbea8aa28d214" providerId="Windows Live" clId="Web-{5D33C687-77B0-491C-BADF-A8A66B0D03BD}" dt="2023-03-19T17:53:05.584" v="2808" actId="20577"/>
          <ac:spMkLst>
            <pc:docMk/>
            <pc:sldMk cId="3960080704" sldId="269"/>
            <ac:spMk id="58" creationId="{8D70FCDE-AD62-FAC2-F7C8-5EAB75E9F353}"/>
          </ac:spMkLst>
        </pc:spChg>
        <pc:spChg chg="add mod">
          <ac:chgData name="김 소연" userId="442dbea8aa28d214" providerId="Windows Live" clId="Web-{5D33C687-77B0-491C-BADF-A8A66B0D03BD}" dt="2023-03-19T17:52:52.865" v="2798" actId="1076"/>
          <ac:spMkLst>
            <pc:docMk/>
            <pc:sldMk cId="3960080704" sldId="269"/>
            <ac:spMk id="59" creationId="{0DF0817C-DC73-AEF7-89FC-899621FD938A}"/>
          </ac:spMkLst>
        </pc:spChg>
        <pc:grpChg chg="add mod">
          <ac:chgData name="김 소연" userId="442dbea8aa28d214" providerId="Windows Live" clId="Web-{5D33C687-77B0-491C-BADF-A8A66B0D03BD}" dt="2023-03-19T13:18:28.407" v="2097" actId="1076"/>
          <ac:grpSpMkLst>
            <pc:docMk/>
            <pc:sldMk cId="3960080704" sldId="269"/>
            <ac:grpSpMk id="11" creationId="{8AE4DDCC-90CA-E4F9-AE75-4DA00769D45E}"/>
          </ac:grpSpMkLst>
        </pc:grpChg>
        <pc:grpChg chg="add mod">
          <ac:chgData name="김 소연" userId="442dbea8aa28d214" providerId="Windows Live" clId="Web-{5D33C687-77B0-491C-BADF-A8A66B0D03BD}" dt="2023-03-19T13:18:28.392" v="2095" actId="1076"/>
          <ac:grpSpMkLst>
            <pc:docMk/>
            <pc:sldMk cId="3960080704" sldId="269"/>
            <ac:grpSpMk id="14" creationId="{64CA3356-7083-2011-6FCE-6FF82D25DF3F}"/>
          </ac:grpSpMkLst>
        </pc:grpChg>
        <pc:grpChg chg="add mod">
          <ac:chgData name="김 소연" userId="442dbea8aa28d214" providerId="Windows Live" clId="Web-{5D33C687-77B0-491C-BADF-A8A66B0D03BD}" dt="2023-03-19T13:21:56.194" v="2135" actId="1076"/>
          <ac:grpSpMkLst>
            <pc:docMk/>
            <pc:sldMk cId="3960080704" sldId="269"/>
            <ac:grpSpMk id="20" creationId="{41A2CF97-9D7A-C1D0-619D-59183D0768FD}"/>
          </ac:grpSpMkLst>
        </pc:grpChg>
        <pc:grpChg chg="add mod">
          <ac:chgData name="김 소연" userId="442dbea8aa28d214" providerId="Windows Live" clId="Web-{5D33C687-77B0-491C-BADF-A8A66B0D03BD}" dt="2023-03-19T18:02:33.346" v="3073" actId="1076"/>
          <ac:grpSpMkLst>
            <pc:docMk/>
            <pc:sldMk cId="3960080704" sldId="269"/>
            <ac:grpSpMk id="38" creationId="{1975DF87-96D7-DDC5-8D96-AFAB65D3E85B}"/>
          </ac:grpSpMkLst>
        </pc:grpChg>
        <pc:cxnChg chg="add mod">
          <ac:chgData name="김 소연" userId="442dbea8aa28d214" providerId="Windows Live" clId="Web-{5D33C687-77B0-491C-BADF-A8A66B0D03BD}" dt="2023-03-19T13:14:40.168" v="2043" actId="1076"/>
          <ac:cxnSpMkLst>
            <pc:docMk/>
            <pc:sldMk cId="3960080704" sldId="269"/>
            <ac:cxnSpMk id="7" creationId="{9251A208-9947-3B6B-C7CB-42AB14E3CB98}"/>
          </ac:cxnSpMkLst>
        </pc:cxnChg>
        <pc:cxnChg chg="add mod">
          <ac:chgData name="김 소연" userId="442dbea8aa28d214" providerId="Windows Live" clId="Web-{5D33C687-77B0-491C-BADF-A8A66B0D03BD}" dt="2023-03-19T13:14:33.636" v="2042" actId="1076"/>
          <ac:cxnSpMkLst>
            <pc:docMk/>
            <pc:sldMk cId="3960080704" sldId="269"/>
            <ac:cxnSpMk id="8" creationId="{FFC28884-A23A-9DD4-CA74-404D356CDFFD}"/>
          </ac:cxnSpMkLst>
        </pc:cxnChg>
        <pc:cxnChg chg="add mod">
          <ac:chgData name="김 소연" userId="442dbea8aa28d214" providerId="Windows Live" clId="Web-{5D33C687-77B0-491C-BADF-A8A66B0D03BD}" dt="2023-03-19T13:16:08.951" v="2059" actId="1076"/>
          <ac:cxnSpMkLst>
            <pc:docMk/>
            <pc:sldMk cId="3960080704" sldId="269"/>
            <ac:cxnSpMk id="9" creationId="{0BBF2D4A-6D55-2BFA-E5F2-410211AB2BBB}"/>
          </ac:cxnSpMkLst>
        </pc:cxnChg>
        <pc:cxnChg chg="add mod">
          <ac:chgData name="김 소연" userId="442dbea8aa28d214" providerId="Windows Live" clId="Web-{5D33C687-77B0-491C-BADF-A8A66B0D03BD}" dt="2023-03-19T13:16:08.951" v="2060" actId="1076"/>
          <ac:cxnSpMkLst>
            <pc:docMk/>
            <pc:sldMk cId="3960080704" sldId="269"/>
            <ac:cxnSpMk id="10" creationId="{1CB7263E-BC42-509A-3676-B2F83D0198F1}"/>
          </ac:cxnSpMkLst>
        </pc:cxnChg>
        <pc:cxnChg chg="add del">
          <ac:chgData name="김 소연" userId="442dbea8aa28d214" providerId="Windows Live" clId="Web-{5D33C687-77B0-491C-BADF-A8A66B0D03BD}" dt="2023-03-19T13:16:42.296" v="2066"/>
          <ac:cxnSpMkLst>
            <pc:docMk/>
            <pc:sldMk cId="3960080704" sldId="269"/>
            <ac:cxnSpMk id="13" creationId="{F77B2C44-1622-6E39-BF97-C83FC038EA82}"/>
          </ac:cxnSpMkLst>
        </pc:cxnChg>
        <pc:cxnChg chg="mod">
          <ac:chgData name="김 소연" userId="442dbea8aa28d214" providerId="Windows Live" clId="Web-{5D33C687-77B0-491C-BADF-A8A66B0D03BD}" dt="2023-03-19T13:16:46.093" v="2067"/>
          <ac:cxnSpMkLst>
            <pc:docMk/>
            <pc:sldMk cId="3960080704" sldId="269"/>
            <ac:cxnSpMk id="16" creationId="{4A1DD63D-2620-C1BB-0F80-30F096E211DF}"/>
          </ac:cxnSpMkLst>
        </pc:cxnChg>
        <pc:cxnChg chg="mod">
          <ac:chgData name="김 소연" userId="442dbea8aa28d214" providerId="Windows Live" clId="Web-{5D33C687-77B0-491C-BADF-A8A66B0D03BD}" dt="2023-03-19T13:16:46.093" v="2067"/>
          <ac:cxnSpMkLst>
            <pc:docMk/>
            <pc:sldMk cId="3960080704" sldId="269"/>
            <ac:cxnSpMk id="17" creationId="{1D295D47-6F0D-3E55-02BB-453E0350143E}"/>
          </ac:cxnSpMkLst>
        </pc:cxnChg>
        <pc:cxnChg chg="mod">
          <ac:chgData name="김 소연" userId="442dbea8aa28d214" providerId="Windows Live" clId="Web-{5D33C687-77B0-491C-BADF-A8A66B0D03BD}" dt="2023-03-19T13:16:46.093" v="2067"/>
          <ac:cxnSpMkLst>
            <pc:docMk/>
            <pc:sldMk cId="3960080704" sldId="269"/>
            <ac:cxnSpMk id="18" creationId="{99B63FF8-8562-3065-62BF-944EC6A7EA07}"/>
          </ac:cxnSpMkLst>
        </pc:cxnChg>
        <pc:cxnChg chg="mod">
          <ac:chgData name="김 소연" userId="442dbea8aa28d214" providerId="Windows Live" clId="Web-{5D33C687-77B0-491C-BADF-A8A66B0D03BD}" dt="2023-03-19T13:16:46.093" v="2067"/>
          <ac:cxnSpMkLst>
            <pc:docMk/>
            <pc:sldMk cId="3960080704" sldId="269"/>
            <ac:cxnSpMk id="19" creationId="{3C8F6562-B997-BAF4-C370-3414C0735162}"/>
          </ac:cxnSpMkLst>
        </pc:cxnChg>
        <pc:cxnChg chg="mod">
          <ac:chgData name="김 소연" userId="442dbea8aa28d214" providerId="Windows Live" clId="Web-{5D33C687-77B0-491C-BADF-A8A66B0D03BD}" dt="2023-03-19T13:16:50.155" v="2069"/>
          <ac:cxnSpMkLst>
            <pc:docMk/>
            <pc:sldMk cId="3960080704" sldId="269"/>
            <ac:cxnSpMk id="22" creationId="{6B45F1DB-2A22-1EC4-06CE-64474164CC93}"/>
          </ac:cxnSpMkLst>
        </pc:cxnChg>
        <pc:cxnChg chg="mod">
          <ac:chgData name="김 소연" userId="442dbea8aa28d214" providerId="Windows Live" clId="Web-{5D33C687-77B0-491C-BADF-A8A66B0D03BD}" dt="2023-03-19T13:16:50.155" v="2069"/>
          <ac:cxnSpMkLst>
            <pc:docMk/>
            <pc:sldMk cId="3960080704" sldId="269"/>
            <ac:cxnSpMk id="23" creationId="{04E4F773-2ECD-11FC-04AB-B14ECC92642B}"/>
          </ac:cxnSpMkLst>
        </pc:cxnChg>
        <pc:cxnChg chg="mod">
          <ac:chgData name="김 소연" userId="442dbea8aa28d214" providerId="Windows Live" clId="Web-{5D33C687-77B0-491C-BADF-A8A66B0D03BD}" dt="2023-03-19T13:16:50.155" v="2069"/>
          <ac:cxnSpMkLst>
            <pc:docMk/>
            <pc:sldMk cId="3960080704" sldId="269"/>
            <ac:cxnSpMk id="24" creationId="{FFC6D86F-0438-2561-724D-7772A7CE936F}"/>
          </ac:cxnSpMkLst>
        </pc:cxnChg>
        <pc:cxnChg chg="mod">
          <ac:chgData name="김 소연" userId="442dbea8aa28d214" providerId="Windows Live" clId="Web-{5D33C687-77B0-491C-BADF-A8A66B0D03BD}" dt="2023-03-19T13:16:50.155" v="2069"/>
          <ac:cxnSpMkLst>
            <pc:docMk/>
            <pc:sldMk cId="3960080704" sldId="269"/>
            <ac:cxnSpMk id="25" creationId="{C67D53D6-3CF1-943A-59CA-361F15247306}"/>
          </ac:cxnSpMkLst>
        </pc:cxnChg>
        <pc:cxnChg chg="add del">
          <ac:chgData name="김 소연" userId="442dbea8aa28d214" providerId="Windows Live" clId="Web-{5D33C687-77B0-491C-BADF-A8A66B0D03BD}" dt="2023-03-19T13:18:56.158" v="2107"/>
          <ac:cxnSpMkLst>
            <pc:docMk/>
            <pc:sldMk cId="3960080704" sldId="269"/>
            <ac:cxnSpMk id="29" creationId="{E814E57B-E9CF-B774-9E6E-26A8B14A6A5C}"/>
          </ac:cxnSpMkLst>
        </pc:cxnChg>
        <pc:cxnChg chg="add mod">
          <ac:chgData name="김 소연" userId="442dbea8aa28d214" providerId="Windows Live" clId="Web-{5D33C687-77B0-491C-BADF-A8A66B0D03BD}" dt="2023-03-19T18:09:41.964" v="3177"/>
          <ac:cxnSpMkLst>
            <pc:docMk/>
            <pc:sldMk cId="3960080704" sldId="269"/>
            <ac:cxnSpMk id="30" creationId="{C2CF48C9-56FF-6F49-BB5B-29F1BA9FBA2C}"/>
          </ac:cxnSpMkLst>
        </pc:cxnChg>
        <pc:cxnChg chg="add del mod">
          <ac:chgData name="김 소연" userId="442dbea8aa28d214" providerId="Windows Live" clId="Web-{5D33C687-77B0-491C-BADF-A8A66B0D03BD}" dt="2023-03-19T13:22:09.538" v="2138"/>
          <ac:cxnSpMkLst>
            <pc:docMk/>
            <pc:sldMk cId="3960080704" sldId="269"/>
            <ac:cxnSpMk id="31" creationId="{1A3F117F-0A09-0698-46B8-1A0185E970C9}"/>
          </ac:cxnSpMkLst>
        </pc:cxnChg>
        <pc:cxnChg chg="add mod">
          <ac:chgData name="김 소연" userId="442dbea8aa28d214" providerId="Windows Live" clId="Web-{5D33C687-77B0-491C-BADF-A8A66B0D03BD}" dt="2023-03-19T18:09:41.979" v="3178"/>
          <ac:cxnSpMkLst>
            <pc:docMk/>
            <pc:sldMk cId="3960080704" sldId="269"/>
            <ac:cxnSpMk id="32" creationId="{CBBBF425-04DF-DA80-73B2-E18AFFF3C83D}"/>
          </ac:cxnSpMkLst>
        </pc:cxnChg>
        <pc:cxnChg chg="mod">
          <ac:chgData name="김 소연" userId="442dbea8aa28d214" providerId="Windows Live" clId="Web-{5D33C687-77B0-491C-BADF-A8A66B0D03BD}" dt="2023-03-19T16:53:41.076" v="2345"/>
          <ac:cxnSpMkLst>
            <pc:docMk/>
            <pc:sldMk cId="3960080704" sldId="269"/>
            <ac:cxnSpMk id="40" creationId="{05F06548-F393-70F9-8CCF-0D3C0B1AF3DF}"/>
          </ac:cxnSpMkLst>
        </pc:cxnChg>
        <pc:cxnChg chg="mod">
          <ac:chgData name="김 소연" userId="442dbea8aa28d214" providerId="Windows Live" clId="Web-{5D33C687-77B0-491C-BADF-A8A66B0D03BD}" dt="2023-03-19T16:53:41.076" v="2345"/>
          <ac:cxnSpMkLst>
            <pc:docMk/>
            <pc:sldMk cId="3960080704" sldId="269"/>
            <ac:cxnSpMk id="41" creationId="{5F4F4A11-A3CD-8E55-537D-E7B348B2FD59}"/>
          </ac:cxnSpMkLst>
        </pc:cxnChg>
        <pc:cxnChg chg="mod">
          <ac:chgData name="김 소연" userId="442dbea8aa28d214" providerId="Windows Live" clId="Web-{5D33C687-77B0-491C-BADF-A8A66B0D03BD}" dt="2023-03-19T16:53:41.076" v="2345"/>
          <ac:cxnSpMkLst>
            <pc:docMk/>
            <pc:sldMk cId="3960080704" sldId="269"/>
            <ac:cxnSpMk id="42" creationId="{D444AF1F-A3F8-5017-A242-AB9178FEDF3D}"/>
          </ac:cxnSpMkLst>
        </pc:cxnChg>
        <pc:cxnChg chg="mod">
          <ac:chgData name="김 소연" userId="442dbea8aa28d214" providerId="Windows Live" clId="Web-{5D33C687-77B0-491C-BADF-A8A66B0D03BD}" dt="2023-03-19T16:53:41.076" v="2345"/>
          <ac:cxnSpMkLst>
            <pc:docMk/>
            <pc:sldMk cId="3960080704" sldId="269"/>
            <ac:cxnSpMk id="43" creationId="{842B3A30-C647-EB3A-BB8C-A8A1967544F7}"/>
          </ac:cxnSpMkLst>
        </pc:cxnChg>
        <pc:cxnChg chg="add del">
          <ac:chgData name="김 소연" userId="442dbea8aa28d214" providerId="Windows Live" clId="Web-{5D33C687-77B0-491C-BADF-A8A66B0D03BD}" dt="2023-03-19T17:44:57.919" v="2523"/>
          <ac:cxnSpMkLst>
            <pc:docMk/>
            <pc:sldMk cId="3960080704" sldId="269"/>
            <ac:cxnSpMk id="47" creationId="{3FA21788-DC33-BD23-69F9-CE87B38516AF}"/>
          </ac:cxnSpMkLst>
        </pc:cxnChg>
        <pc:cxnChg chg="add mod ord">
          <ac:chgData name="김 소연" userId="442dbea8aa28d214" providerId="Windows Live" clId="Web-{5D33C687-77B0-491C-BADF-A8A66B0D03BD}" dt="2023-03-19T18:09:41.932" v="3175"/>
          <ac:cxnSpMkLst>
            <pc:docMk/>
            <pc:sldMk cId="3960080704" sldId="269"/>
            <ac:cxnSpMk id="48" creationId="{D51CD449-B8A6-65B4-603F-8BF4F6365DFF}"/>
          </ac:cxnSpMkLst>
        </pc:cxnChg>
        <pc:cxnChg chg="add mod ord">
          <ac:chgData name="김 소연" userId="442dbea8aa28d214" providerId="Windows Live" clId="Web-{5D33C687-77B0-491C-BADF-A8A66B0D03BD}" dt="2023-03-19T18:09:41.948" v="3176"/>
          <ac:cxnSpMkLst>
            <pc:docMk/>
            <pc:sldMk cId="3960080704" sldId="269"/>
            <ac:cxnSpMk id="49" creationId="{41CB97C1-33A0-CAA7-827E-F69EF8CE647A}"/>
          </ac:cxnSpMkLst>
        </pc:cxnChg>
        <pc:cxnChg chg="add mod ord">
          <ac:chgData name="김 소연" userId="442dbea8aa28d214" providerId="Windows Live" clId="Web-{5D33C687-77B0-491C-BADF-A8A66B0D03BD}" dt="2023-03-19T17:48:25.392" v="2622" actId="1076"/>
          <ac:cxnSpMkLst>
            <pc:docMk/>
            <pc:sldMk cId="3960080704" sldId="269"/>
            <ac:cxnSpMk id="51" creationId="{DB26D221-8ACE-CA6D-6073-66F8A6E9D019}"/>
          </ac:cxnSpMkLst>
        </pc:cxnChg>
        <pc:cxnChg chg="add mod ord">
          <ac:chgData name="김 소연" userId="442dbea8aa28d214" providerId="Windows Live" clId="Web-{5D33C687-77B0-491C-BADF-A8A66B0D03BD}" dt="2023-03-19T18:09:41.886" v="3171"/>
          <ac:cxnSpMkLst>
            <pc:docMk/>
            <pc:sldMk cId="3960080704" sldId="269"/>
            <ac:cxnSpMk id="53" creationId="{2F27011B-07DE-7B6E-3A8E-5A86A98AF1E5}"/>
          </ac:cxnSpMkLst>
        </pc:cxnChg>
        <pc:cxnChg chg="add mod ord">
          <ac:chgData name="김 소연" userId="442dbea8aa28d214" providerId="Windows Live" clId="Web-{5D33C687-77B0-491C-BADF-A8A66B0D03BD}" dt="2023-03-19T18:09:41.901" v="3172"/>
          <ac:cxnSpMkLst>
            <pc:docMk/>
            <pc:sldMk cId="3960080704" sldId="269"/>
            <ac:cxnSpMk id="54" creationId="{C429555B-766C-3CF7-6D3D-66CD65BA4011}"/>
          </ac:cxnSpMkLst>
        </pc:cxnChg>
        <pc:cxnChg chg="add mod ord">
          <ac:chgData name="김 소연" userId="442dbea8aa28d214" providerId="Windows Live" clId="Web-{5D33C687-77B0-491C-BADF-A8A66B0D03BD}" dt="2023-03-19T18:09:41.917" v="3173"/>
          <ac:cxnSpMkLst>
            <pc:docMk/>
            <pc:sldMk cId="3960080704" sldId="269"/>
            <ac:cxnSpMk id="55" creationId="{11071D6D-8EBC-48B3-1949-6E8C6210BEB0}"/>
          </ac:cxnSpMkLst>
        </pc:cxnChg>
        <pc:cxnChg chg="add mod ord">
          <ac:chgData name="김 소연" userId="442dbea8aa28d214" providerId="Windows Live" clId="Web-{5D33C687-77B0-491C-BADF-A8A66B0D03BD}" dt="2023-03-19T18:09:41.917" v="3174"/>
          <ac:cxnSpMkLst>
            <pc:docMk/>
            <pc:sldMk cId="3960080704" sldId="269"/>
            <ac:cxnSpMk id="56" creationId="{15FED8E8-46C2-BB95-D8CA-629BEF99170B}"/>
          </ac:cxnSpMkLst>
        </pc:cxnChg>
        <pc:cxnChg chg="add mod">
          <ac:chgData name="김 소연" userId="442dbea8aa28d214" providerId="Windows Live" clId="Web-{5D33C687-77B0-491C-BADF-A8A66B0D03BD}" dt="2023-03-19T17:52:52.834" v="2796" actId="1076"/>
          <ac:cxnSpMkLst>
            <pc:docMk/>
            <pc:sldMk cId="3960080704" sldId="269"/>
            <ac:cxnSpMk id="57" creationId="{62D7205D-DF27-3C58-EA74-3B5192E39712}"/>
          </ac:cxnSpMkLst>
        </pc:cxnChg>
        <pc:cxnChg chg="add del">
          <ac:chgData name="김 소연" userId="442dbea8aa28d214" providerId="Windows Live" clId="Web-{5D33C687-77B0-491C-BADF-A8A66B0D03BD}" dt="2023-03-19T17:56:39.793" v="2815"/>
          <ac:cxnSpMkLst>
            <pc:docMk/>
            <pc:sldMk cId="3960080704" sldId="269"/>
            <ac:cxnSpMk id="60" creationId="{3B2BA2F7-739B-0971-990B-E367A913B1EB}"/>
          </ac:cxnSpMkLst>
        </pc:cxnChg>
        <pc:cxnChg chg="add mod ord">
          <ac:chgData name="김 소연" userId="442dbea8aa28d214" providerId="Windows Live" clId="Web-{5D33C687-77B0-491C-BADF-A8A66B0D03BD}" dt="2023-03-19T18:09:41.776" v="3165"/>
          <ac:cxnSpMkLst>
            <pc:docMk/>
            <pc:sldMk cId="3960080704" sldId="269"/>
            <ac:cxnSpMk id="61" creationId="{962322E9-F8B7-C157-6F04-77E7F023BBF8}"/>
          </ac:cxnSpMkLst>
        </pc:cxnChg>
        <pc:cxnChg chg="add mod ord">
          <ac:chgData name="김 소연" userId="442dbea8aa28d214" providerId="Windows Live" clId="Web-{5D33C687-77B0-491C-BADF-A8A66B0D03BD}" dt="2023-03-19T18:09:41.792" v="3166"/>
          <ac:cxnSpMkLst>
            <pc:docMk/>
            <pc:sldMk cId="3960080704" sldId="269"/>
            <ac:cxnSpMk id="62" creationId="{37805949-D85B-D9D5-D42B-2EBAFA9247B9}"/>
          </ac:cxnSpMkLst>
        </pc:cxnChg>
        <pc:cxnChg chg="add mod ord">
          <ac:chgData name="김 소연" userId="442dbea8aa28d214" providerId="Windows Live" clId="Web-{5D33C687-77B0-491C-BADF-A8A66B0D03BD}" dt="2023-03-19T18:09:41.823" v="3167"/>
          <ac:cxnSpMkLst>
            <pc:docMk/>
            <pc:sldMk cId="3960080704" sldId="269"/>
            <ac:cxnSpMk id="63" creationId="{F82CD666-641C-BE37-F204-F6EED28D1246}"/>
          </ac:cxnSpMkLst>
        </pc:cxnChg>
        <pc:cxnChg chg="add mod ord">
          <ac:chgData name="김 소연" userId="442dbea8aa28d214" providerId="Windows Live" clId="Web-{5D33C687-77B0-491C-BADF-A8A66B0D03BD}" dt="2023-03-19T18:09:41.839" v="3168"/>
          <ac:cxnSpMkLst>
            <pc:docMk/>
            <pc:sldMk cId="3960080704" sldId="269"/>
            <ac:cxnSpMk id="64" creationId="{32C1B55F-94D6-6423-F363-66B0CB684BC0}"/>
          </ac:cxnSpMkLst>
        </pc:cxnChg>
        <pc:cxnChg chg="add del mod">
          <ac:chgData name="김 소연" userId="442dbea8aa28d214" providerId="Windows Live" clId="Web-{5D33C687-77B0-491C-BADF-A8A66B0D03BD}" dt="2023-03-19T17:59:47.359" v="2853"/>
          <ac:cxnSpMkLst>
            <pc:docMk/>
            <pc:sldMk cId="3960080704" sldId="269"/>
            <ac:cxnSpMk id="65" creationId="{B73E7B3B-9922-3D10-47CF-37D04B5DD341}"/>
          </ac:cxnSpMkLst>
        </pc:cxnChg>
        <pc:cxnChg chg="add mod ord">
          <ac:chgData name="김 소연" userId="442dbea8aa28d214" providerId="Windows Live" clId="Web-{5D33C687-77B0-491C-BADF-A8A66B0D03BD}" dt="2023-03-19T18:09:41.854" v="3169"/>
          <ac:cxnSpMkLst>
            <pc:docMk/>
            <pc:sldMk cId="3960080704" sldId="269"/>
            <ac:cxnSpMk id="66" creationId="{4FCB0CF5-A5CF-203D-8C5C-4FEA5A8D3014}"/>
          </ac:cxnSpMkLst>
        </pc:cxnChg>
        <pc:cxnChg chg="add mod ord">
          <ac:chgData name="김 소연" userId="442dbea8aa28d214" providerId="Windows Live" clId="Web-{5D33C687-77B0-491C-BADF-A8A66B0D03BD}" dt="2023-03-19T18:09:41.870" v="3170"/>
          <ac:cxnSpMkLst>
            <pc:docMk/>
            <pc:sldMk cId="3960080704" sldId="269"/>
            <ac:cxnSpMk id="67" creationId="{EAB59D0A-DEB9-15DB-2E03-6C2D758E5BAD}"/>
          </ac:cxnSpMkLst>
        </pc:cxnChg>
      </pc:sldChg>
      <pc:sldChg chg="add del replId">
        <pc:chgData name="김 소연" userId="442dbea8aa28d214" providerId="Windows Live" clId="Web-{5D33C687-77B0-491C-BADF-A8A66B0D03BD}" dt="2023-03-19T10:44:03.198" v="1596"/>
        <pc:sldMkLst>
          <pc:docMk/>
          <pc:sldMk cId="3964658084" sldId="269"/>
        </pc:sldMkLst>
      </pc:sldChg>
      <pc:sldChg chg="new del">
        <pc:chgData name="김 소연" userId="442dbea8aa28d214" providerId="Windows Live" clId="Web-{5D33C687-77B0-491C-BADF-A8A66B0D03BD}" dt="2023-03-19T18:04:07.301" v="3080"/>
        <pc:sldMkLst>
          <pc:docMk/>
          <pc:sldMk cId="2470934649" sldId="270"/>
        </pc:sldMkLst>
      </pc:sldChg>
      <pc:sldChg chg="addSp delSp modSp add del replId">
        <pc:chgData name="김 소연" userId="442dbea8aa28d214" providerId="Windows Live" clId="Web-{5D33C687-77B0-491C-BADF-A8A66B0D03BD}" dt="2023-03-19T19:10:39.162" v="4183" actId="20577"/>
        <pc:sldMkLst>
          <pc:docMk/>
          <pc:sldMk cId="1199210186" sldId="271"/>
        </pc:sldMkLst>
        <pc:spChg chg="del">
          <ac:chgData name="김 소연" userId="442dbea8aa28d214" providerId="Windows Live" clId="Web-{5D33C687-77B0-491C-BADF-A8A66B0D03BD}" dt="2023-03-19T18:04:14.145" v="3115"/>
          <ac:spMkLst>
            <pc:docMk/>
            <pc:sldMk cId="1199210186" sldId="271"/>
            <ac:spMk id="2" creationId="{B09E9E63-6B56-1084-A309-6CF088F7B8BA}"/>
          </ac:spMkLst>
        </pc:spChg>
        <pc:spChg chg="del">
          <ac:chgData name="김 소연" userId="442dbea8aa28d214" providerId="Windows Live" clId="Web-{5D33C687-77B0-491C-BADF-A8A66B0D03BD}" dt="2023-03-19T18:04:11.114" v="3093"/>
          <ac:spMkLst>
            <pc:docMk/>
            <pc:sldMk cId="1199210186" sldId="271"/>
            <ac:spMk id="3" creationId="{AD3EB5EC-6819-85A5-BD9D-FFAE4F4D7F59}"/>
          </ac:spMkLst>
        </pc:spChg>
        <pc:spChg chg="mod">
          <ac:chgData name="김 소연" userId="442dbea8aa28d214" providerId="Windows Live" clId="Web-{5D33C687-77B0-491C-BADF-A8A66B0D03BD}" dt="2023-03-19T19:10:39.162" v="4183" actId="20577"/>
          <ac:spMkLst>
            <pc:docMk/>
            <pc:sldMk cId="1199210186" sldId="271"/>
            <ac:spMk id="4" creationId="{9C0A9F0E-3723-D20B-65C1-9E61754631AB}"/>
          </ac:spMkLst>
        </pc:spChg>
        <pc:spChg chg="del">
          <ac:chgData name="김 소연" userId="442dbea8aa28d214" providerId="Windows Live" clId="Web-{5D33C687-77B0-491C-BADF-A8A66B0D03BD}" dt="2023-03-19T18:04:15.973" v="3120"/>
          <ac:spMkLst>
            <pc:docMk/>
            <pc:sldMk cId="1199210186" sldId="271"/>
            <ac:spMk id="5" creationId="{9F9DE4D7-5002-2479-3BD2-6242E9CF82AD}"/>
          </ac:spMkLst>
        </pc:spChg>
        <pc:spChg chg="del">
          <ac:chgData name="김 소연" userId="442dbea8aa28d214" providerId="Windows Live" clId="Web-{5D33C687-77B0-491C-BADF-A8A66B0D03BD}" dt="2023-03-19T18:04:11.114" v="3092"/>
          <ac:spMkLst>
            <pc:docMk/>
            <pc:sldMk cId="1199210186" sldId="271"/>
            <ac:spMk id="12" creationId="{D9045A70-344A-6DF2-B653-81C64ABBB7F0}"/>
          </ac:spMkLst>
        </pc:spChg>
        <pc:spChg chg="del">
          <ac:chgData name="김 소연" userId="442dbea8aa28d214" providerId="Windows Live" clId="Web-{5D33C687-77B0-491C-BADF-A8A66B0D03BD}" dt="2023-03-19T18:04:11.114" v="3091"/>
          <ac:spMkLst>
            <pc:docMk/>
            <pc:sldMk cId="1199210186" sldId="271"/>
            <ac:spMk id="13" creationId="{75C844FF-DDA1-928A-4E09-3F261B28382B}"/>
          </ac:spMkLst>
        </pc:spChg>
        <pc:spChg chg="del">
          <ac:chgData name="김 소연" userId="442dbea8aa28d214" providerId="Windows Live" clId="Web-{5D33C687-77B0-491C-BADF-A8A66B0D03BD}" dt="2023-03-19T18:04:11.114" v="3095"/>
          <ac:spMkLst>
            <pc:docMk/>
            <pc:sldMk cId="1199210186" sldId="271"/>
            <ac:spMk id="26" creationId="{D6C8DB2D-6B2C-F8FD-011B-297FFA4B3D84}"/>
          </ac:spMkLst>
        </pc:spChg>
        <pc:spChg chg="del">
          <ac:chgData name="김 소연" userId="442dbea8aa28d214" providerId="Windows Live" clId="Web-{5D33C687-77B0-491C-BADF-A8A66B0D03BD}" dt="2023-03-19T18:04:11.114" v="3094"/>
          <ac:spMkLst>
            <pc:docMk/>
            <pc:sldMk cId="1199210186" sldId="271"/>
            <ac:spMk id="27" creationId="{2F52E684-AD97-DB9F-FAEB-51013487EE37}"/>
          </ac:spMkLst>
        </pc:spChg>
        <pc:spChg chg="del">
          <ac:chgData name="김 소연" userId="442dbea8aa28d214" providerId="Windows Live" clId="Web-{5D33C687-77B0-491C-BADF-A8A66B0D03BD}" dt="2023-03-19T18:04:14.145" v="3118"/>
          <ac:spMkLst>
            <pc:docMk/>
            <pc:sldMk cId="1199210186" sldId="271"/>
            <ac:spMk id="28" creationId="{5F58F94B-743A-68C2-5AB7-FF22005BA89C}"/>
          </ac:spMkLst>
        </pc:spChg>
        <pc:spChg chg="del">
          <ac:chgData name="김 소연" userId="442dbea8aa28d214" providerId="Windows Live" clId="Web-{5D33C687-77B0-491C-BADF-A8A66B0D03BD}" dt="2023-03-19T18:04:11.114" v="3090"/>
          <ac:spMkLst>
            <pc:docMk/>
            <pc:sldMk cId="1199210186" sldId="271"/>
            <ac:spMk id="29" creationId="{B13BEFEC-80EF-A178-49B0-479BC1E4C23B}"/>
          </ac:spMkLst>
        </pc:spChg>
        <pc:spChg chg="del">
          <ac:chgData name="김 소연" userId="442dbea8aa28d214" providerId="Windows Live" clId="Web-{5D33C687-77B0-491C-BADF-A8A66B0D03BD}" dt="2023-03-19T18:04:11.114" v="3089"/>
          <ac:spMkLst>
            <pc:docMk/>
            <pc:sldMk cId="1199210186" sldId="271"/>
            <ac:spMk id="31" creationId="{74300F63-3041-9D24-8B39-2F66369C4F6E}"/>
          </ac:spMkLst>
        </pc:spChg>
        <pc:spChg chg="del">
          <ac:chgData name="김 소연" userId="442dbea8aa28d214" providerId="Windows Live" clId="Web-{5D33C687-77B0-491C-BADF-A8A66B0D03BD}" dt="2023-03-19T18:04:14.145" v="3114"/>
          <ac:spMkLst>
            <pc:docMk/>
            <pc:sldMk cId="1199210186" sldId="271"/>
            <ac:spMk id="33" creationId="{73128AD8-53B4-9CF2-112F-7E23E9DBB41F}"/>
          </ac:spMkLst>
        </pc:spChg>
        <pc:spChg chg="del">
          <ac:chgData name="김 소연" userId="442dbea8aa28d214" providerId="Windows Live" clId="Web-{5D33C687-77B0-491C-BADF-A8A66B0D03BD}" dt="2023-03-19T18:04:14.145" v="3113"/>
          <ac:spMkLst>
            <pc:docMk/>
            <pc:sldMk cId="1199210186" sldId="271"/>
            <ac:spMk id="34" creationId="{49947C11-A676-D5E6-561B-D57932E27C16}"/>
          </ac:spMkLst>
        </pc:spChg>
        <pc:spChg chg="del">
          <ac:chgData name="김 소연" userId="442dbea8aa28d214" providerId="Windows Live" clId="Web-{5D33C687-77B0-491C-BADF-A8A66B0D03BD}" dt="2023-03-19T18:04:11.114" v="3088"/>
          <ac:spMkLst>
            <pc:docMk/>
            <pc:sldMk cId="1199210186" sldId="271"/>
            <ac:spMk id="36" creationId="{2A061E51-50B3-C9D3-7129-EA0FE639FAA3}"/>
          </ac:spMkLst>
        </pc:spChg>
        <pc:spChg chg="del">
          <ac:chgData name="김 소연" userId="442dbea8aa28d214" providerId="Windows Live" clId="Web-{5D33C687-77B0-491C-BADF-A8A66B0D03BD}" dt="2023-03-19T18:04:11.114" v="3087"/>
          <ac:spMkLst>
            <pc:docMk/>
            <pc:sldMk cId="1199210186" sldId="271"/>
            <ac:spMk id="37" creationId="{9CBCC6B8-E2A8-E2E7-3B4B-9192200CC553}"/>
          </ac:spMkLst>
        </pc:spChg>
        <pc:spChg chg="del">
          <ac:chgData name="김 소연" userId="442dbea8aa28d214" providerId="Windows Live" clId="Web-{5D33C687-77B0-491C-BADF-A8A66B0D03BD}" dt="2023-03-19T18:04:14.145" v="3111"/>
          <ac:spMkLst>
            <pc:docMk/>
            <pc:sldMk cId="1199210186" sldId="271"/>
            <ac:spMk id="44" creationId="{AB22D287-D86A-8D80-686C-3B6A4CCC350A}"/>
          </ac:spMkLst>
        </pc:spChg>
        <pc:spChg chg="del">
          <ac:chgData name="김 소연" userId="442dbea8aa28d214" providerId="Windows Live" clId="Web-{5D33C687-77B0-491C-BADF-A8A66B0D03BD}" dt="2023-03-19T18:04:11.114" v="3086"/>
          <ac:spMkLst>
            <pc:docMk/>
            <pc:sldMk cId="1199210186" sldId="271"/>
            <ac:spMk id="45" creationId="{A4ECF970-5EA6-E179-A5A3-986F97E59847}"/>
          </ac:spMkLst>
        </pc:spChg>
        <pc:spChg chg="del">
          <ac:chgData name="김 소연" userId="442dbea8aa28d214" providerId="Windows Live" clId="Web-{5D33C687-77B0-491C-BADF-A8A66B0D03BD}" dt="2023-03-19T18:04:11.114" v="3085"/>
          <ac:spMkLst>
            <pc:docMk/>
            <pc:sldMk cId="1199210186" sldId="271"/>
            <ac:spMk id="50" creationId="{DC78CCB5-F664-D091-40B2-47CDB3ED8F52}"/>
          </ac:spMkLst>
        </pc:spChg>
        <pc:spChg chg="del">
          <ac:chgData name="김 소연" userId="442dbea8aa28d214" providerId="Windows Live" clId="Web-{5D33C687-77B0-491C-BADF-A8A66B0D03BD}" dt="2023-03-19T18:04:11.114" v="3084"/>
          <ac:spMkLst>
            <pc:docMk/>
            <pc:sldMk cId="1199210186" sldId="271"/>
            <ac:spMk id="52" creationId="{EE273953-6FD8-CF18-2280-EF779DD8F7C4}"/>
          </ac:spMkLst>
        </pc:spChg>
        <pc:spChg chg="del">
          <ac:chgData name="김 소연" userId="442dbea8aa28d214" providerId="Windows Live" clId="Web-{5D33C687-77B0-491C-BADF-A8A66B0D03BD}" dt="2023-03-19T18:04:11.114" v="3082"/>
          <ac:spMkLst>
            <pc:docMk/>
            <pc:sldMk cId="1199210186" sldId="271"/>
            <ac:spMk id="58" creationId="{8D70FCDE-AD62-FAC2-F7C8-5EAB75E9F353}"/>
          </ac:spMkLst>
        </pc:spChg>
        <pc:spChg chg="del">
          <ac:chgData name="김 소연" userId="442dbea8aa28d214" providerId="Windows Live" clId="Web-{5D33C687-77B0-491C-BADF-A8A66B0D03BD}" dt="2023-03-19T18:04:11.114" v="3081"/>
          <ac:spMkLst>
            <pc:docMk/>
            <pc:sldMk cId="1199210186" sldId="271"/>
            <ac:spMk id="59" creationId="{0DF0817C-DC73-AEF7-89FC-899621FD938A}"/>
          </ac:spMkLst>
        </pc:spChg>
        <pc:spChg chg="add mod">
          <ac:chgData name="김 소연" userId="442dbea8aa28d214" providerId="Windows Live" clId="Web-{5D33C687-77B0-491C-BADF-A8A66B0D03BD}" dt="2023-03-19T18:14:32.912" v="3232" actId="1076"/>
          <ac:spMkLst>
            <pc:docMk/>
            <pc:sldMk cId="1199210186" sldId="271"/>
            <ac:spMk id="121" creationId="{3334F4B9-BE2D-BB5A-3F7E-B1F55FC7D0C1}"/>
          </ac:spMkLst>
        </pc:spChg>
        <pc:spChg chg="add mod">
          <ac:chgData name="김 소연" userId="442dbea8aa28d214" providerId="Windows Live" clId="Web-{5D33C687-77B0-491C-BADF-A8A66B0D03BD}" dt="2023-03-19T18:14:37.990" v="3238" actId="20577"/>
          <ac:spMkLst>
            <pc:docMk/>
            <pc:sldMk cId="1199210186" sldId="271"/>
            <ac:spMk id="122" creationId="{3EA25AD9-D553-A5A8-9D58-A37882D548BB}"/>
          </ac:spMkLst>
        </pc:spChg>
        <pc:spChg chg="add mod">
          <ac:chgData name="김 소연" userId="442dbea8aa28d214" providerId="Windows Live" clId="Web-{5D33C687-77B0-491C-BADF-A8A66B0D03BD}" dt="2023-03-19T18:14:56.975" v="3253" actId="14100"/>
          <ac:spMkLst>
            <pc:docMk/>
            <pc:sldMk cId="1199210186" sldId="271"/>
            <ac:spMk id="123" creationId="{2C62987C-C04F-2719-5086-A40857838421}"/>
          </ac:spMkLst>
        </pc:spChg>
        <pc:spChg chg="add mod">
          <ac:chgData name="김 소연" userId="442dbea8aa28d214" providerId="Windows Live" clId="Web-{5D33C687-77B0-491C-BADF-A8A66B0D03BD}" dt="2023-03-19T18:15:17.585" v="3262" actId="20577"/>
          <ac:spMkLst>
            <pc:docMk/>
            <pc:sldMk cId="1199210186" sldId="271"/>
            <ac:spMk id="124" creationId="{970BDEC3-402D-2F1A-ED4A-B4241EE7858E}"/>
          </ac:spMkLst>
        </pc:spChg>
        <pc:spChg chg="add mod ord">
          <ac:chgData name="김 소연" userId="442dbea8aa28d214" providerId="Windows Live" clId="Web-{5D33C687-77B0-491C-BADF-A8A66B0D03BD}" dt="2023-03-19T18:19:26.433" v="3311"/>
          <ac:spMkLst>
            <pc:docMk/>
            <pc:sldMk cId="1199210186" sldId="271"/>
            <ac:spMk id="125" creationId="{AAC919EF-C424-21EF-598A-F37B303F8C3F}"/>
          </ac:spMkLst>
        </pc:spChg>
        <pc:spChg chg="add del mod">
          <ac:chgData name="김 소연" userId="442dbea8aa28d214" providerId="Windows Live" clId="Web-{5D33C687-77B0-491C-BADF-A8A66B0D03BD}" dt="2023-03-19T18:15:42.710" v="3270"/>
          <ac:spMkLst>
            <pc:docMk/>
            <pc:sldMk cId="1199210186" sldId="271"/>
            <ac:spMk id="126" creationId="{A30F9407-FE9E-BDE8-F02F-D61B4433099D}"/>
          </ac:spMkLst>
        </pc:spChg>
        <pc:spChg chg="add del">
          <ac:chgData name="김 소연" userId="442dbea8aa28d214" providerId="Windows Live" clId="Web-{5D33C687-77B0-491C-BADF-A8A66B0D03BD}" dt="2023-03-19T18:20:43.278" v="3338"/>
          <ac:spMkLst>
            <pc:docMk/>
            <pc:sldMk cId="1199210186" sldId="271"/>
            <ac:spMk id="132" creationId="{9FCDA297-1457-8A62-B232-788A4106694D}"/>
          </ac:spMkLst>
        </pc:spChg>
        <pc:spChg chg="add mod">
          <ac:chgData name="김 소연" userId="442dbea8aa28d214" providerId="Windows Live" clId="Web-{5D33C687-77B0-491C-BADF-A8A66B0D03BD}" dt="2023-03-19T18:21:55.811" v="3348" actId="1076"/>
          <ac:spMkLst>
            <pc:docMk/>
            <pc:sldMk cId="1199210186" sldId="271"/>
            <ac:spMk id="133" creationId="{62917DFB-E26B-6757-9567-7647B3E684BA}"/>
          </ac:spMkLst>
        </pc:spChg>
        <pc:spChg chg="add mod">
          <ac:chgData name="김 소연" userId="442dbea8aa28d214" providerId="Windows Live" clId="Web-{5D33C687-77B0-491C-BADF-A8A66B0D03BD}" dt="2023-03-19T18:22:01.733" v="3350" actId="1076"/>
          <ac:spMkLst>
            <pc:docMk/>
            <pc:sldMk cId="1199210186" sldId="271"/>
            <ac:spMk id="134" creationId="{7AE44562-5EE2-3B63-E374-22510DFA12CA}"/>
          </ac:spMkLst>
        </pc:spChg>
        <pc:spChg chg="add del mod">
          <ac:chgData name="김 소연" userId="442dbea8aa28d214" providerId="Windows Live" clId="Web-{5D33C687-77B0-491C-BADF-A8A66B0D03BD}" dt="2023-03-19T18:24:46.798" v="3418"/>
          <ac:spMkLst>
            <pc:docMk/>
            <pc:sldMk cId="1199210186" sldId="271"/>
            <ac:spMk id="135" creationId="{62FE81AA-5C10-AA2B-D267-07500C7AE16A}"/>
          </ac:spMkLst>
        </pc:spChg>
        <pc:spChg chg="add mod">
          <ac:chgData name="김 소연" userId="442dbea8aa28d214" providerId="Windows Live" clId="Web-{5D33C687-77B0-491C-BADF-A8A66B0D03BD}" dt="2023-03-19T18:24:29.314" v="3395" actId="20577"/>
          <ac:spMkLst>
            <pc:docMk/>
            <pc:sldMk cId="1199210186" sldId="271"/>
            <ac:spMk id="138" creationId="{376F44C8-91FF-6AB6-38A8-4DC8FE5B5E0A}"/>
          </ac:spMkLst>
        </pc:spChg>
        <pc:spChg chg="add mod">
          <ac:chgData name="김 소연" userId="442dbea8aa28d214" providerId="Windows Live" clId="Web-{5D33C687-77B0-491C-BADF-A8A66B0D03BD}" dt="2023-03-19T18:35:51.421" v="3584" actId="1076"/>
          <ac:spMkLst>
            <pc:docMk/>
            <pc:sldMk cId="1199210186" sldId="271"/>
            <ac:spMk id="139" creationId="{6081179A-981D-C1F9-D303-FEC927C55438}"/>
          </ac:spMkLst>
        </pc:spChg>
        <pc:spChg chg="add mod">
          <ac:chgData name="김 소연" userId="442dbea8aa28d214" providerId="Windows Live" clId="Web-{5D33C687-77B0-491C-BADF-A8A66B0D03BD}" dt="2023-03-19T18:25:51.768" v="3439"/>
          <ac:spMkLst>
            <pc:docMk/>
            <pc:sldMk cId="1199210186" sldId="271"/>
            <ac:spMk id="140" creationId="{10732DB5-C8D8-5663-87FA-590DFDE5C584}"/>
          </ac:spMkLst>
        </pc:spChg>
        <pc:spChg chg="add mod">
          <ac:chgData name="김 소연" userId="442dbea8aa28d214" providerId="Windows Live" clId="Web-{5D33C687-77B0-491C-BADF-A8A66B0D03BD}" dt="2023-03-19T18:30:27.336" v="3506" actId="1076"/>
          <ac:spMkLst>
            <pc:docMk/>
            <pc:sldMk cId="1199210186" sldId="271"/>
            <ac:spMk id="141" creationId="{76176B44-3966-BD26-6B3B-D364164AAC99}"/>
          </ac:spMkLst>
        </pc:spChg>
        <pc:spChg chg="add del mod">
          <ac:chgData name="김 소연" userId="442dbea8aa28d214" providerId="Windows Live" clId="Web-{5D33C687-77B0-491C-BADF-A8A66B0D03BD}" dt="2023-03-19T18:27:23.989" v="3481"/>
          <ac:spMkLst>
            <pc:docMk/>
            <pc:sldMk cId="1199210186" sldId="271"/>
            <ac:spMk id="143" creationId="{E0F6B3D1-FFFC-D90F-0288-D8687B8FCA0B}"/>
          </ac:spMkLst>
        </pc:spChg>
        <pc:spChg chg="add del mod">
          <ac:chgData name="김 소연" userId="442dbea8aa28d214" providerId="Windows Live" clId="Web-{5D33C687-77B0-491C-BADF-A8A66B0D03BD}" dt="2023-03-19T18:28:29.459" v="3490"/>
          <ac:spMkLst>
            <pc:docMk/>
            <pc:sldMk cId="1199210186" sldId="271"/>
            <ac:spMk id="144" creationId="{5FD9A5C6-CDBA-94CB-5892-AC4F53A009D6}"/>
          </ac:spMkLst>
        </pc:spChg>
        <pc:spChg chg="add mod">
          <ac:chgData name="김 소연" userId="442dbea8aa28d214" providerId="Windows Live" clId="Web-{5D33C687-77B0-491C-BADF-A8A66B0D03BD}" dt="2023-03-19T18:41:41.146" v="3699" actId="1076"/>
          <ac:spMkLst>
            <pc:docMk/>
            <pc:sldMk cId="1199210186" sldId="271"/>
            <ac:spMk id="153" creationId="{324D453B-3767-CFE4-716C-2EE277EF6170}"/>
          </ac:spMkLst>
        </pc:spChg>
        <pc:spChg chg="add mod">
          <ac:chgData name="김 소연" userId="442dbea8aa28d214" providerId="Windows Live" clId="Web-{5D33C687-77B0-491C-BADF-A8A66B0D03BD}" dt="2023-03-19T18:41:59.881" v="3700" actId="1076"/>
          <ac:spMkLst>
            <pc:docMk/>
            <pc:sldMk cId="1199210186" sldId="271"/>
            <ac:spMk id="154" creationId="{96FD5A34-4147-F150-7F9F-0247D2B8A8C8}"/>
          </ac:spMkLst>
        </pc:spChg>
        <pc:spChg chg="add mod">
          <ac:chgData name="김 소연" userId="442dbea8aa28d214" providerId="Windows Live" clId="Web-{5D33C687-77B0-491C-BADF-A8A66B0D03BD}" dt="2023-03-19T18:41:33.396" v="3696" actId="1076"/>
          <ac:spMkLst>
            <pc:docMk/>
            <pc:sldMk cId="1199210186" sldId="271"/>
            <ac:spMk id="156" creationId="{D997CA59-6FE9-B41C-A724-C95C991A76EE}"/>
          </ac:spMkLst>
        </pc:spChg>
        <pc:spChg chg="add mod">
          <ac:chgData name="김 소연" userId="442dbea8aa28d214" providerId="Windows Live" clId="Web-{5D33C687-77B0-491C-BADF-A8A66B0D03BD}" dt="2023-03-19T18:41:33.411" v="3698" actId="1076"/>
          <ac:spMkLst>
            <pc:docMk/>
            <pc:sldMk cId="1199210186" sldId="271"/>
            <ac:spMk id="158" creationId="{8E873826-E6C1-F340-186A-0D5F06426DAB}"/>
          </ac:spMkLst>
        </pc:spChg>
        <pc:spChg chg="add del">
          <ac:chgData name="김 소연" userId="442dbea8aa28d214" providerId="Windows Live" clId="Web-{5D33C687-77B0-491C-BADF-A8A66B0D03BD}" dt="2023-03-19T18:37:03.016" v="3586"/>
          <ac:spMkLst>
            <pc:docMk/>
            <pc:sldMk cId="1199210186" sldId="271"/>
            <ac:spMk id="159" creationId="{D8EA949E-F58B-96E0-B275-109BB8760676}"/>
          </ac:spMkLst>
        </pc:spChg>
        <pc:spChg chg="add mod">
          <ac:chgData name="김 소연" userId="442dbea8aa28d214" providerId="Windows Live" clId="Web-{5D33C687-77B0-491C-BADF-A8A66B0D03BD}" dt="2023-03-19T18:42:21.944" v="3704" actId="1076"/>
          <ac:spMkLst>
            <pc:docMk/>
            <pc:sldMk cId="1199210186" sldId="271"/>
            <ac:spMk id="160" creationId="{FCFE1211-84D4-41B9-C0A2-AB5DEA1CE89B}"/>
          </ac:spMkLst>
        </pc:spChg>
        <pc:spChg chg="add mod">
          <ac:chgData name="김 소연" userId="442dbea8aa28d214" providerId="Windows Live" clId="Web-{5D33C687-77B0-491C-BADF-A8A66B0D03BD}" dt="2023-03-19T18:41:17.802" v="3688" actId="1076"/>
          <ac:spMkLst>
            <pc:docMk/>
            <pc:sldMk cId="1199210186" sldId="271"/>
            <ac:spMk id="161" creationId="{C9F68F3C-4294-BE14-7C66-A2C01B2574D6}"/>
          </ac:spMkLst>
        </pc:spChg>
        <pc:spChg chg="add mod">
          <ac:chgData name="김 소연" userId="442dbea8aa28d214" providerId="Windows Live" clId="Web-{5D33C687-77B0-491C-BADF-A8A66B0D03BD}" dt="2023-03-19T18:41:17.833" v="3691" actId="1076"/>
          <ac:spMkLst>
            <pc:docMk/>
            <pc:sldMk cId="1199210186" sldId="271"/>
            <ac:spMk id="164" creationId="{7D1196D1-8600-177A-36E1-E3E83DF739D1}"/>
          </ac:spMkLst>
        </pc:spChg>
        <pc:spChg chg="add mod">
          <ac:chgData name="김 소연" userId="442dbea8aa28d214" providerId="Windows Live" clId="Web-{5D33C687-77B0-491C-BADF-A8A66B0D03BD}" dt="2023-03-19T18:41:17.849" v="3692" actId="1076"/>
          <ac:spMkLst>
            <pc:docMk/>
            <pc:sldMk cId="1199210186" sldId="271"/>
            <ac:spMk id="165" creationId="{FDF69877-95E3-E86B-0D66-8C1A4CF22814}"/>
          </ac:spMkLst>
        </pc:spChg>
        <pc:spChg chg="add del">
          <ac:chgData name="김 소연" userId="442dbea8aa28d214" providerId="Windows Live" clId="Web-{5D33C687-77B0-491C-BADF-A8A66B0D03BD}" dt="2023-03-19T18:43:08.804" v="3718"/>
          <ac:spMkLst>
            <pc:docMk/>
            <pc:sldMk cId="1199210186" sldId="271"/>
            <ac:spMk id="166" creationId="{C1104F34-6F7C-EDF2-A526-C3453395AF86}"/>
          </ac:spMkLst>
        </pc:spChg>
        <pc:spChg chg="add del">
          <ac:chgData name="김 소연" userId="442dbea8aa28d214" providerId="Windows Live" clId="Web-{5D33C687-77B0-491C-BADF-A8A66B0D03BD}" dt="2023-03-19T18:43:08.804" v="3715"/>
          <ac:spMkLst>
            <pc:docMk/>
            <pc:sldMk cId="1199210186" sldId="271"/>
            <ac:spMk id="169" creationId="{64592C30-AEA7-7F29-2AC2-CE8E835E463E}"/>
          </ac:spMkLst>
        </pc:spChg>
        <pc:spChg chg="add del">
          <ac:chgData name="김 소연" userId="442dbea8aa28d214" providerId="Windows Live" clId="Web-{5D33C687-77B0-491C-BADF-A8A66B0D03BD}" dt="2023-03-19T18:43:08.804" v="3714"/>
          <ac:spMkLst>
            <pc:docMk/>
            <pc:sldMk cId="1199210186" sldId="271"/>
            <ac:spMk id="170" creationId="{03DE02C3-22CC-E7E9-8F23-3D3640430FC4}"/>
          </ac:spMkLst>
        </pc:spChg>
        <pc:spChg chg="add mod">
          <ac:chgData name="김 소연" userId="442dbea8aa28d214" providerId="Windows Live" clId="Web-{5D33C687-77B0-491C-BADF-A8A66B0D03BD}" dt="2023-03-19T18:43:43.930" v="3732" actId="1076"/>
          <ac:spMkLst>
            <pc:docMk/>
            <pc:sldMk cId="1199210186" sldId="271"/>
            <ac:spMk id="171" creationId="{5B97C0C7-7203-EA75-2F22-B2A9100DA438}"/>
          </ac:spMkLst>
        </pc:spChg>
        <pc:spChg chg="add mod">
          <ac:chgData name="김 소연" userId="442dbea8aa28d214" providerId="Windows Live" clId="Web-{5D33C687-77B0-491C-BADF-A8A66B0D03BD}" dt="2023-03-19T18:44:10.383" v="3734" actId="1076"/>
          <ac:spMkLst>
            <pc:docMk/>
            <pc:sldMk cId="1199210186" sldId="271"/>
            <ac:spMk id="172" creationId="{17DD4995-44DE-BC79-59E8-79709EDA9DEC}"/>
          </ac:spMkLst>
        </pc:spChg>
        <pc:spChg chg="add mod">
          <ac:chgData name="김 소연" userId="442dbea8aa28d214" providerId="Windows Live" clId="Web-{5D33C687-77B0-491C-BADF-A8A66B0D03BD}" dt="2023-03-19T18:53:48.314" v="3857" actId="20577"/>
          <ac:spMkLst>
            <pc:docMk/>
            <pc:sldMk cId="1199210186" sldId="271"/>
            <ac:spMk id="175" creationId="{6F12F9F2-41E8-13BE-6B9A-DEF4912F5918}"/>
          </ac:spMkLst>
        </pc:spChg>
        <pc:spChg chg="add mod">
          <ac:chgData name="김 소연" userId="442dbea8aa28d214" providerId="Windows Live" clId="Web-{5D33C687-77B0-491C-BADF-A8A66B0D03BD}" dt="2023-03-19T18:53:50.470" v="3858" actId="20577"/>
          <ac:spMkLst>
            <pc:docMk/>
            <pc:sldMk cId="1199210186" sldId="271"/>
            <ac:spMk id="176" creationId="{09B24FD4-3FC7-F351-D83E-63B0068B517B}"/>
          </ac:spMkLst>
        </pc:spChg>
        <pc:grpChg chg="del">
          <ac:chgData name="김 소연" userId="442dbea8aa28d214" providerId="Windows Live" clId="Web-{5D33C687-77B0-491C-BADF-A8A66B0D03BD}" dt="2023-03-19T18:04:11.114" v="3097"/>
          <ac:grpSpMkLst>
            <pc:docMk/>
            <pc:sldMk cId="1199210186" sldId="271"/>
            <ac:grpSpMk id="11" creationId="{8AE4DDCC-90CA-E4F9-AE75-4DA00769D45E}"/>
          </ac:grpSpMkLst>
        </pc:grpChg>
        <pc:grpChg chg="del">
          <ac:chgData name="김 소연" userId="442dbea8aa28d214" providerId="Windows Live" clId="Web-{5D33C687-77B0-491C-BADF-A8A66B0D03BD}" dt="2023-03-19T18:04:11.114" v="3096"/>
          <ac:grpSpMkLst>
            <pc:docMk/>
            <pc:sldMk cId="1199210186" sldId="271"/>
            <ac:grpSpMk id="14" creationId="{64CA3356-7083-2011-6FCE-6FF82D25DF3F}"/>
          </ac:grpSpMkLst>
        </pc:grpChg>
        <pc:grpChg chg="del">
          <ac:chgData name="김 소연" userId="442dbea8aa28d214" providerId="Windows Live" clId="Web-{5D33C687-77B0-491C-BADF-A8A66B0D03BD}" dt="2023-03-19T18:04:14.145" v="3119"/>
          <ac:grpSpMkLst>
            <pc:docMk/>
            <pc:sldMk cId="1199210186" sldId="271"/>
            <ac:grpSpMk id="20" creationId="{41A2CF97-9D7A-C1D0-619D-59183D0768FD}"/>
          </ac:grpSpMkLst>
        </pc:grpChg>
        <pc:grpChg chg="del">
          <ac:chgData name="김 소연" userId="442dbea8aa28d214" providerId="Windows Live" clId="Web-{5D33C687-77B0-491C-BADF-A8A66B0D03BD}" dt="2023-03-19T18:04:14.145" v="3112"/>
          <ac:grpSpMkLst>
            <pc:docMk/>
            <pc:sldMk cId="1199210186" sldId="271"/>
            <ac:grpSpMk id="38" creationId="{1975DF87-96D7-DDC5-8D96-AFAB65D3E85B}"/>
          </ac:grpSpMkLst>
        </pc:grpChg>
        <pc:graphicFrameChg chg="add del mod modGraphic">
          <ac:chgData name="김 소연" userId="442dbea8aa28d214" providerId="Windows Live" clId="Web-{5D33C687-77B0-491C-BADF-A8A66B0D03BD}" dt="2023-03-19T18:05:35.397" v="3158"/>
          <ac:graphicFrameMkLst>
            <pc:docMk/>
            <pc:sldMk cId="1199210186" sldId="271"/>
            <ac:graphicFrameMk id="35" creationId="{7ACD314A-7E67-70C2-45BB-0FAD686E8638}"/>
          </ac:graphicFrameMkLst>
        </pc:graphicFrameChg>
        <pc:graphicFrameChg chg="add del mod modGraphic">
          <ac:chgData name="김 소연" userId="442dbea8aa28d214" providerId="Windows Live" clId="Web-{5D33C687-77B0-491C-BADF-A8A66B0D03BD}" dt="2023-03-19T18:10:45.829" v="3184"/>
          <ac:graphicFrameMkLst>
            <pc:docMk/>
            <pc:sldMk cId="1199210186" sldId="271"/>
            <ac:graphicFrameMk id="81" creationId="{FE54816F-2F14-1830-0E96-73C36E19C706}"/>
          </ac:graphicFrameMkLst>
        </pc:graphicFrameChg>
        <pc:graphicFrameChg chg="add del mod modGraphic">
          <ac:chgData name="김 소연" userId="442dbea8aa28d214" providerId="Windows Live" clId="Web-{5D33C687-77B0-491C-BADF-A8A66B0D03BD}" dt="2023-03-19T18:10:52.798" v="3186"/>
          <ac:graphicFrameMkLst>
            <pc:docMk/>
            <pc:sldMk cId="1199210186" sldId="271"/>
            <ac:graphicFrameMk id="95" creationId="{5CD3C09B-34E3-1F22-81EB-7FD510BBBE63}"/>
          </ac:graphicFrameMkLst>
        </pc:graphicFrameChg>
        <pc:graphicFrameChg chg="add del mod modGraphic">
          <ac:chgData name="김 소연" userId="442dbea8aa28d214" providerId="Windows Live" clId="Web-{5D33C687-77B0-491C-BADF-A8A66B0D03BD}" dt="2023-03-19T18:10:58.861" v="3188"/>
          <ac:graphicFrameMkLst>
            <pc:docMk/>
            <pc:sldMk cId="1199210186" sldId="271"/>
            <ac:graphicFrameMk id="110" creationId="{78165098-177D-33FC-DE5C-7877B5C37422}"/>
          </ac:graphicFrameMkLst>
        </pc:graphicFrameChg>
        <pc:picChg chg="add del mod">
          <ac:chgData name="김 소연" userId="442dbea8aa28d214" providerId="Windows Live" clId="Web-{5D33C687-77B0-491C-BADF-A8A66B0D03BD}" dt="2023-03-19T18:05:49.600" v="3160"/>
          <ac:picMkLst>
            <pc:docMk/>
            <pc:sldMk cId="1199210186" sldId="271"/>
            <ac:picMk id="78" creationId="{2324F4EA-A85E-167A-C190-3D6BA35A4F2B}"/>
          </ac:picMkLst>
        </pc:picChg>
        <pc:picChg chg="add del mod">
          <ac:chgData name="김 소연" userId="442dbea8aa28d214" providerId="Windows Live" clId="Web-{5D33C687-77B0-491C-BADF-A8A66B0D03BD}" dt="2023-03-19T18:06:05.803" v="3162"/>
          <ac:picMkLst>
            <pc:docMk/>
            <pc:sldMk cId="1199210186" sldId="271"/>
            <ac:picMk id="79" creationId="{72FA1A42-B9A0-A64B-65DF-F9156E156398}"/>
          </ac:picMkLst>
        </pc:picChg>
        <pc:picChg chg="add del mod">
          <ac:chgData name="김 소연" userId="442dbea8aa28d214" providerId="Windows Live" clId="Web-{5D33C687-77B0-491C-BADF-A8A66B0D03BD}" dt="2023-03-19T18:07:36.961" v="3164"/>
          <ac:picMkLst>
            <pc:docMk/>
            <pc:sldMk cId="1199210186" sldId="271"/>
            <ac:picMk id="80" creationId="{B1E898AB-80B8-81CD-832A-F335011265FF}"/>
          </ac:picMkLst>
        </pc:picChg>
        <pc:inkChg chg="add del">
          <ac:chgData name="김 소연" userId="442dbea8aa28d214" providerId="Windows Live" clId="Web-{5D33C687-77B0-491C-BADF-A8A66B0D03BD}" dt="2023-03-19T18:28:25.194" v="3488"/>
          <ac:inkMkLst>
            <pc:docMk/>
            <pc:sldMk cId="1199210186" sldId="271"/>
            <ac:inkMk id="145" creationId="{1F250243-6102-F24E-2AD9-053E7B720A3C}"/>
          </ac:inkMkLst>
        </pc:inkChg>
        <pc:inkChg chg="add del">
          <ac:chgData name="김 소연" userId="442dbea8aa28d214" providerId="Windows Live" clId="Web-{5D33C687-77B0-491C-BADF-A8A66B0D03BD}" dt="2023-03-19T18:29:50.055" v="3496"/>
          <ac:inkMkLst>
            <pc:docMk/>
            <pc:sldMk cId="1199210186" sldId="271"/>
            <ac:inkMk id="147" creationId="{1637076D-F35F-A897-D48F-4CF449C25F9D}"/>
          </ac:inkMkLst>
        </pc:inkChg>
        <pc:inkChg chg="add del">
          <ac:chgData name="김 소연" userId="442dbea8aa28d214" providerId="Windows Live" clId="Web-{5D33C687-77B0-491C-BADF-A8A66B0D03BD}" dt="2023-03-19T18:30:01.586" v="3498"/>
          <ac:inkMkLst>
            <pc:docMk/>
            <pc:sldMk cId="1199210186" sldId="271"/>
            <ac:inkMk id="148" creationId="{A6E183D7-079E-859B-7960-AB8FD28E9281}"/>
          </ac:inkMkLst>
        </pc:inkChg>
        <pc:inkChg chg="add">
          <ac:chgData name="김 소연" userId="442dbea8aa28d214" providerId="Windows Live" clId="Web-{5D33C687-77B0-491C-BADF-A8A66B0D03BD}" dt="2023-03-19T18:30:08.149" v="3499"/>
          <ac:inkMkLst>
            <pc:docMk/>
            <pc:sldMk cId="1199210186" sldId="271"/>
            <ac:inkMk id="149" creationId="{CF802AC1-E844-B4D3-40E3-66101C4F4317}"/>
          </ac:inkMkLst>
        </pc:inkChg>
        <pc:inkChg chg="add del">
          <ac:chgData name="김 소연" userId="442dbea8aa28d214" providerId="Windows Live" clId="Web-{5D33C687-77B0-491C-BADF-A8A66B0D03BD}" dt="2023-03-19T18:30:20.133" v="3505"/>
          <ac:inkMkLst>
            <pc:docMk/>
            <pc:sldMk cId="1199210186" sldId="271"/>
            <ac:inkMk id="150" creationId="{AF3A4E29-EF48-2EF2-E6B6-67338DA6DE73}"/>
          </ac:inkMkLst>
        </pc:inkChg>
        <pc:inkChg chg="add del">
          <ac:chgData name="김 소연" userId="442dbea8aa28d214" providerId="Windows Live" clId="Web-{5D33C687-77B0-491C-BADF-A8A66B0D03BD}" dt="2023-03-19T18:30:17.821" v="3504"/>
          <ac:inkMkLst>
            <pc:docMk/>
            <pc:sldMk cId="1199210186" sldId="271"/>
            <ac:inkMk id="151" creationId="{831BD300-CE25-002C-151D-089CCB715B40}"/>
          </ac:inkMkLst>
        </pc:inkChg>
        <pc:inkChg chg="add del">
          <ac:chgData name="김 소연" userId="442dbea8aa28d214" providerId="Windows Live" clId="Web-{5D33C687-77B0-491C-BADF-A8A66B0D03BD}" dt="2023-03-19T18:30:15.336" v="3503"/>
          <ac:inkMkLst>
            <pc:docMk/>
            <pc:sldMk cId="1199210186" sldId="271"/>
            <ac:inkMk id="152" creationId="{FDE5BC89-4F97-1330-29AB-752F33181A19}"/>
          </ac:inkMkLst>
        </pc:inkChg>
        <pc:cxnChg chg="del">
          <ac:chgData name="김 소연" userId="442dbea8aa28d214" providerId="Windows Live" clId="Web-{5D33C687-77B0-491C-BADF-A8A66B0D03BD}" dt="2023-03-19T18:04:14.145" v="3117"/>
          <ac:cxnSpMkLst>
            <pc:docMk/>
            <pc:sldMk cId="1199210186" sldId="271"/>
            <ac:cxnSpMk id="30" creationId="{C2CF48C9-56FF-6F49-BB5B-29F1BA9FBA2C}"/>
          </ac:cxnSpMkLst>
        </pc:cxnChg>
        <pc:cxnChg chg="del">
          <ac:chgData name="김 소연" userId="442dbea8aa28d214" providerId="Windows Live" clId="Web-{5D33C687-77B0-491C-BADF-A8A66B0D03BD}" dt="2023-03-19T18:04:14.145" v="3116"/>
          <ac:cxnSpMkLst>
            <pc:docMk/>
            <pc:sldMk cId="1199210186" sldId="271"/>
            <ac:cxnSpMk id="32" creationId="{CBBBF425-04DF-DA80-73B2-E18AFFF3C83D}"/>
          </ac:cxnSpMkLst>
        </pc:cxnChg>
        <pc:cxnChg chg="del">
          <ac:chgData name="김 소연" userId="442dbea8aa28d214" providerId="Windows Live" clId="Web-{5D33C687-77B0-491C-BADF-A8A66B0D03BD}" dt="2023-03-19T18:04:11.114" v="3099"/>
          <ac:cxnSpMkLst>
            <pc:docMk/>
            <pc:sldMk cId="1199210186" sldId="271"/>
            <ac:cxnSpMk id="48" creationId="{D51CD449-B8A6-65B4-603F-8BF4F6365DFF}"/>
          </ac:cxnSpMkLst>
        </pc:cxnChg>
        <pc:cxnChg chg="del">
          <ac:chgData name="김 소연" userId="442dbea8aa28d214" providerId="Windows Live" clId="Web-{5D33C687-77B0-491C-BADF-A8A66B0D03BD}" dt="2023-03-19T18:04:11.114" v="3098"/>
          <ac:cxnSpMkLst>
            <pc:docMk/>
            <pc:sldMk cId="1199210186" sldId="271"/>
            <ac:cxnSpMk id="49" creationId="{41CB97C1-33A0-CAA7-827E-F69EF8CE647A}"/>
          </ac:cxnSpMkLst>
        </pc:cxnChg>
        <pc:cxnChg chg="del">
          <ac:chgData name="김 소연" userId="442dbea8aa28d214" providerId="Windows Live" clId="Web-{5D33C687-77B0-491C-BADF-A8A66B0D03BD}" dt="2023-03-19T18:04:11.114" v="3100"/>
          <ac:cxnSpMkLst>
            <pc:docMk/>
            <pc:sldMk cId="1199210186" sldId="271"/>
            <ac:cxnSpMk id="51" creationId="{DB26D221-8ACE-CA6D-6073-66F8A6E9D019}"/>
          </ac:cxnSpMkLst>
        </pc:cxnChg>
        <pc:cxnChg chg="del">
          <ac:chgData name="김 소연" userId="442dbea8aa28d214" providerId="Windows Live" clId="Web-{5D33C687-77B0-491C-BADF-A8A66B0D03BD}" dt="2023-03-19T18:04:11.114" v="3104"/>
          <ac:cxnSpMkLst>
            <pc:docMk/>
            <pc:sldMk cId="1199210186" sldId="271"/>
            <ac:cxnSpMk id="53" creationId="{2F27011B-07DE-7B6E-3A8E-5A86A98AF1E5}"/>
          </ac:cxnSpMkLst>
        </pc:cxnChg>
        <pc:cxnChg chg="del">
          <ac:chgData name="김 소연" userId="442dbea8aa28d214" providerId="Windows Live" clId="Web-{5D33C687-77B0-491C-BADF-A8A66B0D03BD}" dt="2023-03-19T18:04:11.114" v="3103"/>
          <ac:cxnSpMkLst>
            <pc:docMk/>
            <pc:sldMk cId="1199210186" sldId="271"/>
            <ac:cxnSpMk id="54" creationId="{C429555B-766C-3CF7-6D3D-66CD65BA4011}"/>
          </ac:cxnSpMkLst>
        </pc:cxnChg>
        <pc:cxnChg chg="del">
          <ac:chgData name="김 소연" userId="442dbea8aa28d214" providerId="Windows Live" clId="Web-{5D33C687-77B0-491C-BADF-A8A66B0D03BD}" dt="2023-03-19T18:04:11.114" v="3102"/>
          <ac:cxnSpMkLst>
            <pc:docMk/>
            <pc:sldMk cId="1199210186" sldId="271"/>
            <ac:cxnSpMk id="55" creationId="{11071D6D-8EBC-48B3-1949-6E8C6210BEB0}"/>
          </ac:cxnSpMkLst>
        </pc:cxnChg>
        <pc:cxnChg chg="del">
          <ac:chgData name="김 소연" userId="442dbea8aa28d214" providerId="Windows Live" clId="Web-{5D33C687-77B0-491C-BADF-A8A66B0D03BD}" dt="2023-03-19T18:04:11.114" v="3101"/>
          <ac:cxnSpMkLst>
            <pc:docMk/>
            <pc:sldMk cId="1199210186" sldId="271"/>
            <ac:cxnSpMk id="56" creationId="{15FED8E8-46C2-BB95-D8CA-629BEF99170B}"/>
          </ac:cxnSpMkLst>
        </pc:cxnChg>
        <pc:cxnChg chg="del">
          <ac:chgData name="김 소연" userId="442dbea8aa28d214" providerId="Windows Live" clId="Web-{5D33C687-77B0-491C-BADF-A8A66B0D03BD}" dt="2023-03-19T18:04:11.114" v="3083"/>
          <ac:cxnSpMkLst>
            <pc:docMk/>
            <pc:sldMk cId="1199210186" sldId="271"/>
            <ac:cxnSpMk id="57" creationId="{62D7205D-DF27-3C58-EA74-3B5192E39712}"/>
          </ac:cxnSpMkLst>
        </pc:cxnChg>
        <pc:cxnChg chg="del">
          <ac:chgData name="김 소연" userId="442dbea8aa28d214" providerId="Windows Live" clId="Web-{5D33C687-77B0-491C-BADF-A8A66B0D03BD}" dt="2023-03-19T18:04:11.114" v="3110"/>
          <ac:cxnSpMkLst>
            <pc:docMk/>
            <pc:sldMk cId="1199210186" sldId="271"/>
            <ac:cxnSpMk id="61" creationId="{962322E9-F8B7-C157-6F04-77E7F023BBF8}"/>
          </ac:cxnSpMkLst>
        </pc:cxnChg>
        <pc:cxnChg chg="del">
          <ac:chgData name="김 소연" userId="442dbea8aa28d214" providerId="Windows Live" clId="Web-{5D33C687-77B0-491C-BADF-A8A66B0D03BD}" dt="2023-03-19T18:04:11.114" v="3109"/>
          <ac:cxnSpMkLst>
            <pc:docMk/>
            <pc:sldMk cId="1199210186" sldId="271"/>
            <ac:cxnSpMk id="62" creationId="{37805949-D85B-D9D5-D42B-2EBAFA9247B9}"/>
          </ac:cxnSpMkLst>
        </pc:cxnChg>
        <pc:cxnChg chg="del">
          <ac:chgData name="김 소연" userId="442dbea8aa28d214" providerId="Windows Live" clId="Web-{5D33C687-77B0-491C-BADF-A8A66B0D03BD}" dt="2023-03-19T18:04:11.114" v="3108"/>
          <ac:cxnSpMkLst>
            <pc:docMk/>
            <pc:sldMk cId="1199210186" sldId="271"/>
            <ac:cxnSpMk id="63" creationId="{F82CD666-641C-BE37-F204-F6EED28D1246}"/>
          </ac:cxnSpMkLst>
        </pc:cxnChg>
        <pc:cxnChg chg="del">
          <ac:chgData name="김 소연" userId="442dbea8aa28d214" providerId="Windows Live" clId="Web-{5D33C687-77B0-491C-BADF-A8A66B0D03BD}" dt="2023-03-19T18:04:11.114" v="3107"/>
          <ac:cxnSpMkLst>
            <pc:docMk/>
            <pc:sldMk cId="1199210186" sldId="271"/>
            <ac:cxnSpMk id="64" creationId="{32C1B55F-94D6-6423-F363-66B0CB684BC0}"/>
          </ac:cxnSpMkLst>
        </pc:cxnChg>
        <pc:cxnChg chg="del">
          <ac:chgData name="김 소연" userId="442dbea8aa28d214" providerId="Windows Live" clId="Web-{5D33C687-77B0-491C-BADF-A8A66B0D03BD}" dt="2023-03-19T18:04:11.114" v="3106"/>
          <ac:cxnSpMkLst>
            <pc:docMk/>
            <pc:sldMk cId="1199210186" sldId="271"/>
            <ac:cxnSpMk id="66" creationId="{4FCB0CF5-A5CF-203D-8C5C-4FEA5A8D3014}"/>
          </ac:cxnSpMkLst>
        </pc:cxnChg>
        <pc:cxnChg chg="del">
          <ac:chgData name="김 소연" userId="442dbea8aa28d214" providerId="Windows Live" clId="Web-{5D33C687-77B0-491C-BADF-A8A66B0D03BD}" dt="2023-03-19T18:04:11.114" v="3105"/>
          <ac:cxnSpMkLst>
            <pc:docMk/>
            <pc:sldMk cId="1199210186" sldId="271"/>
            <ac:cxnSpMk id="67" creationId="{EAB59D0A-DEB9-15DB-2E03-6C2D758E5BAD}"/>
          </ac:cxnSpMkLst>
        </pc:cxnChg>
        <pc:cxnChg chg="add mod ord">
          <ac:chgData name="김 소연" userId="442dbea8aa28d214" providerId="Windows Live" clId="Web-{5D33C687-77B0-491C-BADF-A8A66B0D03BD}" dt="2023-03-19T18:42:34.131" v="3706" actId="1076"/>
          <ac:cxnSpMkLst>
            <pc:docMk/>
            <pc:sldMk cId="1199210186" sldId="271"/>
            <ac:cxnSpMk id="127" creationId="{E7876D3C-5458-F916-D407-0677638E46DB}"/>
          </ac:cxnSpMkLst>
        </pc:cxnChg>
        <pc:cxnChg chg="add mod ord">
          <ac:chgData name="김 소연" userId="442dbea8aa28d214" providerId="Windows Live" clId="Web-{5D33C687-77B0-491C-BADF-A8A66B0D03BD}" dt="2023-03-19T18:20:13.481" v="3335" actId="1076"/>
          <ac:cxnSpMkLst>
            <pc:docMk/>
            <pc:sldMk cId="1199210186" sldId="271"/>
            <ac:cxnSpMk id="128" creationId="{4AE48B06-F8C5-C00A-16B5-13BF4EB35B77}"/>
          </ac:cxnSpMkLst>
        </pc:cxnChg>
        <pc:cxnChg chg="add mod ord">
          <ac:chgData name="김 소연" userId="442dbea8aa28d214" providerId="Windows Live" clId="Web-{5D33C687-77B0-491C-BADF-A8A66B0D03BD}" dt="2023-03-19T18:42:42.116" v="3707" actId="1076"/>
          <ac:cxnSpMkLst>
            <pc:docMk/>
            <pc:sldMk cId="1199210186" sldId="271"/>
            <ac:cxnSpMk id="129" creationId="{6049C40C-CFDD-609F-FC16-4012C0B5F4C4}"/>
          </ac:cxnSpMkLst>
        </pc:cxnChg>
        <pc:cxnChg chg="add mod ord">
          <ac:chgData name="김 소연" userId="442dbea8aa28d214" providerId="Windows Live" clId="Web-{5D33C687-77B0-491C-BADF-A8A66B0D03BD}" dt="2023-03-19T18:42:45.897" v="3708" actId="1076"/>
          <ac:cxnSpMkLst>
            <pc:docMk/>
            <pc:sldMk cId="1199210186" sldId="271"/>
            <ac:cxnSpMk id="130" creationId="{1F0E57EC-1E42-9D39-E562-014B3B35723E}"/>
          </ac:cxnSpMkLst>
        </pc:cxnChg>
        <pc:cxnChg chg="add mod ord">
          <ac:chgData name="김 소연" userId="442dbea8aa28d214" providerId="Windows Live" clId="Web-{5D33C687-77B0-491C-BADF-A8A66B0D03BD}" dt="2023-03-19T18:20:04.106" v="3333" actId="1076"/>
          <ac:cxnSpMkLst>
            <pc:docMk/>
            <pc:sldMk cId="1199210186" sldId="271"/>
            <ac:cxnSpMk id="131" creationId="{2AEC6890-8613-FF0E-EDA3-9069929BABBE}"/>
          </ac:cxnSpMkLst>
        </pc:cxnChg>
        <pc:cxnChg chg="add mod">
          <ac:chgData name="김 소연" userId="442dbea8aa28d214" providerId="Windows Live" clId="Web-{5D33C687-77B0-491C-BADF-A8A66B0D03BD}" dt="2023-03-19T18:35:41.717" v="3582" actId="1076"/>
          <ac:cxnSpMkLst>
            <pc:docMk/>
            <pc:sldMk cId="1199210186" sldId="271"/>
            <ac:cxnSpMk id="136" creationId="{EF5811F6-EAB0-37ED-63CA-88FD92C91E9C}"/>
          </ac:cxnSpMkLst>
        </pc:cxnChg>
        <pc:cxnChg chg="add mod">
          <ac:chgData name="김 소연" userId="442dbea8aa28d214" providerId="Windows Live" clId="Web-{5D33C687-77B0-491C-BADF-A8A66B0D03BD}" dt="2023-03-19T18:35:41.733" v="3583" actId="1076"/>
          <ac:cxnSpMkLst>
            <pc:docMk/>
            <pc:sldMk cId="1199210186" sldId="271"/>
            <ac:cxnSpMk id="137" creationId="{1F1E3631-9841-D9C7-BC56-51231FB4DF6B}"/>
          </ac:cxnSpMkLst>
        </pc:cxnChg>
        <pc:cxnChg chg="add del mod">
          <ac:chgData name="김 소연" userId="442dbea8aa28d214" providerId="Windows Live" clId="Web-{5D33C687-77B0-491C-BADF-A8A66B0D03BD}" dt="2023-03-19T18:26:56.441" v="3476"/>
          <ac:cxnSpMkLst>
            <pc:docMk/>
            <pc:sldMk cId="1199210186" sldId="271"/>
            <ac:cxnSpMk id="142" creationId="{FC82A8B3-F415-8398-FCB0-DA6D4717401B}"/>
          </ac:cxnSpMkLst>
        </pc:cxnChg>
        <pc:cxnChg chg="add del mod">
          <ac:chgData name="김 소연" userId="442dbea8aa28d214" providerId="Windows Live" clId="Web-{5D33C687-77B0-491C-BADF-A8A66B0D03BD}" dt="2023-03-19T18:29:27.804" v="3494"/>
          <ac:cxnSpMkLst>
            <pc:docMk/>
            <pc:sldMk cId="1199210186" sldId="271"/>
            <ac:cxnSpMk id="146" creationId="{2F4CDAF8-5C6F-4C68-1972-D63B16A42CFE}"/>
          </ac:cxnSpMkLst>
        </pc:cxnChg>
        <pc:cxnChg chg="add mod">
          <ac:chgData name="김 소연" userId="442dbea8aa28d214" providerId="Windows Live" clId="Web-{5D33C687-77B0-491C-BADF-A8A66B0D03BD}" dt="2023-03-19T18:41:33.380" v="3695" actId="1076"/>
          <ac:cxnSpMkLst>
            <pc:docMk/>
            <pc:sldMk cId="1199210186" sldId="271"/>
            <ac:cxnSpMk id="155" creationId="{E61D14B2-109E-BA12-C608-D2B9206C1EE1}"/>
          </ac:cxnSpMkLst>
        </pc:cxnChg>
        <pc:cxnChg chg="add mod">
          <ac:chgData name="김 소연" userId="442dbea8aa28d214" providerId="Windows Live" clId="Web-{5D33C687-77B0-491C-BADF-A8A66B0D03BD}" dt="2023-03-19T18:41:33.396" v="3697" actId="1076"/>
          <ac:cxnSpMkLst>
            <pc:docMk/>
            <pc:sldMk cId="1199210186" sldId="271"/>
            <ac:cxnSpMk id="157" creationId="{0DF64AF3-8481-BD0E-EA52-46D305D80E1D}"/>
          </ac:cxnSpMkLst>
        </pc:cxnChg>
        <pc:cxnChg chg="add mod">
          <ac:chgData name="김 소연" userId="442dbea8aa28d214" providerId="Windows Live" clId="Web-{5D33C687-77B0-491C-BADF-A8A66B0D03BD}" dt="2023-03-19T18:41:17.817" v="3689" actId="1076"/>
          <ac:cxnSpMkLst>
            <pc:docMk/>
            <pc:sldMk cId="1199210186" sldId="271"/>
            <ac:cxnSpMk id="162" creationId="{C4103E96-9063-E556-EC5D-55D6B553B905}"/>
          </ac:cxnSpMkLst>
        </pc:cxnChg>
        <pc:cxnChg chg="add mod">
          <ac:chgData name="김 소연" userId="442dbea8aa28d214" providerId="Windows Live" clId="Web-{5D33C687-77B0-491C-BADF-A8A66B0D03BD}" dt="2023-03-19T18:41:17.817" v="3690" actId="1076"/>
          <ac:cxnSpMkLst>
            <pc:docMk/>
            <pc:sldMk cId="1199210186" sldId="271"/>
            <ac:cxnSpMk id="163" creationId="{6A2EA0EE-0112-0328-909E-45A248ED627F}"/>
          </ac:cxnSpMkLst>
        </pc:cxnChg>
        <pc:cxnChg chg="add del mod">
          <ac:chgData name="김 소연" userId="442dbea8aa28d214" providerId="Windows Live" clId="Web-{5D33C687-77B0-491C-BADF-A8A66B0D03BD}" dt="2023-03-19T18:43:08.804" v="3717"/>
          <ac:cxnSpMkLst>
            <pc:docMk/>
            <pc:sldMk cId="1199210186" sldId="271"/>
            <ac:cxnSpMk id="167" creationId="{94790B78-5692-B5B5-7403-EE62BF95AA93}"/>
          </ac:cxnSpMkLst>
        </pc:cxnChg>
        <pc:cxnChg chg="add del mod">
          <ac:chgData name="김 소연" userId="442dbea8aa28d214" providerId="Windows Live" clId="Web-{5D33C687-77B0-491C-BADF-A8A66B0D03BD}" dt="2023-03-19T18:43:08.804" v="3716"/>
          <ac:cxnSpMkLst>
            <pc:docMk/>
            <pc:sldMk cId="1199210186" sldId="271"/>
            <ac:cxnSpMk id="168" creationId="{A28AB098-19FB-79F6-5578-419F4D226564}"/>
          </ac:cxnSpMkLst>
        </pc:cxnChg>
        <pc:cxnChg chg="add mod">
          <ac:chgData name="김 소연" userId="442dbea8aa28d214" providerId="Windows Live" clId="Web-{5D33C687-77B0-491C-BADF-A8A66B0D03BD}" dt="2023-03-19T18:44:25.540" v="3737" actId="1076"/>
          <ac:cxnSpMkLst>
            <pc:docMk/>
            <pc:sldMk cId="1199210186" sldId="271"/>
            <ac:cxnSpMk id="173" creationId="{36865F10-38F7-309A-C8E0-30DB493E8E2C}"/>
          </ac:cxnSpMkLst>
        </pc:cxnChg>
        <pc:cxnChg chg="add mod">
          <ac:chgData name="김 소연" userId="442dbea8aa28d214" providerId="Windows Live" clId="Web-{5D33C687-77B0-491C-BADF-A8A66B0D03BD}" dt="2023-03-19T18:44:25.555" v="3738" actId="1076"/>
          <ac:cxnSpMkLst>
            <pc:docMk/>
            <pc:sldMk cId="1199210186" sldId="271"/>
            <ac:cxnSpMk id="174" creationId="{975D1C10-4448-B7BF-1C65-2A9A031E3F65}"/>
          </ac:cxnSpMkLst>
        </pc:cxnChg>
      </pc:sldChg>
      <pc:sldChg chg="addSp delSp modSp add replId">
        <pc:chgData name="김 소연" userId="442dbea8aa28d214" providerId="Windows Live" clId="Web-{5D33C687-77B0-491C-BADF-A8A66B0D03BD}" dt="2023-03-19T19:10:41.599" v="4184" actId="20577"/>
        <pc:sldMkLst>
          <pc:docMk/>
          <pc:sldMk cId="3833013495" sldId="272"/>
        </pc:sldMkLst>
        <pc:spChg chg="add mod">
          <ac:chgData name="김 소연" userId="442dbea8aa28d214" providerId="Windows Live" clId="Web-{5D33C687-77B0-491C-BADF-A8A66B0D03BD}" dt="2023-03-19T18:54:42.065" v="3881" actId="20577"/>
          <ac:spMkLst>
            <pc:docMk/>
            <pc:sldMk cId="3833013495" sldId="272"/>
            <ac:spMk id="2" creationId="{2A262E8D-2D91-8A91-795E-EE6E1764E55E}"/>
          </ac:spMkLst>
        </pc:spChg>
        <pc:spChg chg="mod">
          <ac:chgData name="김 소연" userId="442dbea8aa28d214" providerId="Windows Live" clId="Web-{5D33C687-77B0-491C-BADF-A8A66B0D03BD}" dt="2023-03-19T19:10:41.599" v="4184" actId="20577"/>
          <ac:spMkLst>
            <pc:docMk/>
            <pc:sldMk cId="3833013495" sldId="272"/>
            <ac:spMk id="4" creationId="{9C0A9F0E-3723-D20B-65C1-9E61754631AB}"/>
          </ac:spMkLst>
        </pc:spChg>
        <pc:spChg chg="add mod">
          <ac:chgData name="김 소연" userId="442dbea8aa28d214" providerId="Windows Live" clId="Web-{5D33C687-77B0-491C-BADF-A8A66B0D03BD}" dt="2023-03-19T19:05:20.030" v="4064" actId="1076"/>
          <ac:spMkLst>
            <pc:docMk/>
            <pc:sldMk cId="3833013495" sldId="272"/>
            <ac:spMk id="5" creationId="{0B535531-00BD-6A29-D0B5-DF04985C4CD5}"/>
          </ac:spMkLst>
        </pc:spChg>
        <pc:spChg chg="add del mod">
          <ac:chgData name="김 소연" userId="442dbea8aa28d214" providerId="Windows Live" clId="Web-{5D33C687-77B0-491C-BADF-A8A66B0D03BD}" dt="2023-03-19T18:57:16.802" v="3917"/>
          <ac:spMkLst>
            <pc:docMk/>
            <pc:sldMk cId="3833013495" sldId="272"/>
            <ac:spMk id="6" creationId="{278FC71D-0486-6F2C-0030-1D15E95B1D17}"/>
          </ac:spMkLst>
        </pc:spChg>
        <pc:spChg chg="add mod">
          <ac:chgData name="김 소연" userId="442dbea8aa28d214" providerId="Windows Live" clId="Web-{5D33C687-77B0-491C-BADF-A8A66B0D03BD}" dt="2023-03-19T18:57:49.865" v="3925" actId="1076"/>
          <ac:spMkLst>
            <pc:docMk/>
            <pc:sldMk cId="3833013495" sldId="272"/>
            <ac:spMk id="7" creationId="{A244FE3C-BBAB-7BF7-9AA6-015294F3E711}"/>
          </ac:spMkLst>
        </pc:spChg>
        <pc:spChg chg="add mod">
          <ac:chgData name="김 소연" userId="442dbea8aa28d214" providerId="Windows Live" clId="Web-{5D33C687-77B0-491C-BADF-A8A66B0D03BD}" dt="2023-03-19T18:57:54.381" v="3927" actId="1076"/>
          <ac:spMkLst>
            <pc:docMk/>
            <pc:sldMk cId="3833013495" sldId="272"/>
            <ac:spMk id="8" creationId="{ACC451FA-5A2C-1B74-2A05-C452D95F6737}"/>
          </ac:spMkLst>
        </pc:spChg>
        <pc:spChg chg="add mod">
          <ac:chgData name="김 소연" userId="442dbea8aa28d214" providerId="Windows Live" clId="Web-{5D33C687-77B0-491C-BADF-A8A66B0D03BD}" dt="2023-03-19T19:00:04.727" v="3964" actId="1076"/>
          <ac:spMkLst>
            <pc:docMk/>
            <pc:sldMk cId="3833013495" sldId="272"/>
            <ac:spMk id="9" creationId="{F80F9BCF-0594-D11E-35B6-28B9FD66D679}"/>
          </ac:spMkLst>
        </pc:spChg>
        <pc:spChg chg="add mod">
          <ac:chgData name="김 소연" userId="442dbea8aa28d214" providerId="Windows Live" clId="Web-{5D33C687-77B0-491C-BADF-A8A66B0D03BD}" dt="2023-03-19T19:09:16.285" v="4166" actId="14100"/>
          <ac:spMkLst>
            <pc:docMk/>
            <pc:sldMk cId="3833013495" sldId="272"/>
            <ac:spMk id="10" creationId="{83BC2A35-D553-9E87-3B62-3A85C606893D}"/>
          </ac:spMkLst>
        </pc:spChg>
        <pc:spChg chg="add mod">
          <ac:chgData name="김 소연" userId="442dbea8aa28d214" providerId="Windows Live" clId="Web-{5D33C687-77B0-491C-BADF-A8A66B0D03BD}" dt="2023-03-19T19:10:12.708" v="4181" actId="20577"/>
          <ac:spMkLst>
            <pc:docMk/>
            <pc:sldMk cId="3833013495" sldId="272"/>
            <ac:spMk id="13" creationId="{BB9B4C60-0916-4576-1783-FBDB92C852BE}"/>
          </ac:spMkLst>
        </pc:spChg>
        <pc:spChg chg="mod">
          <ac:chgData name="김 소연" userId="442dbea8aa28d214" providerId="Windows Live" clId="Web-{5D33C687-77B0-491C-BADF-A8A66B0D03BD}" dt="2023-03-19T18:51:07.246" v="3817" actId="1076"/>
          <ac:spMkLst>
            <pc:docMk/>
            <pc:sldMk cId="3833013495" sldId="272"/>
            <ac:spMk id="121" creationId="{3334F4B9-BE2D-BB5A-3F7E-B1F55FC7D0C1}"/>
          </ac:spMkLst>
        </pc:spChg>
        <pc:spChg chg="mod">
          <ac:chgData name="김 소연" userId="442dbea8aa28d214" providerId="Windows Live" clId="Web-{5D33C687-77B0-491C-BADF-A8A66B0D03BD}" dt="2023-03-19T18:51:07.324" v="3821" actId="1076"/>
          <ac:spMkLst>
            <pc:docMk/>
            <pc:sldMk cId="3833013495" sldId="272"/>
            <ac:spMk id="122" creationId="{3EA25AD9-D553-A5A8-9D58-A37882D548BB}"/>
          </ac:spMkLst>
        </pc:spChg>
        <pc:spChg chg="mod">
          <ac:chgData name="김 소연" userId="442dbea8aa28d214" providerId="Windows Live" clId="Web-{5D33C687-77B0-491C-BADF-A8A66B0D03BD}" dt="2023-03-19T18:51:07.340" v="3822" actId="1076"/>
          <ac:spMkLst>
            <pc:docMk/>
            <pc:sldMk cId="3833013495" sldId="272"/>
            <ac:spMk id="123" creationId="{2C62987C-C04F-2719-5086-A40857838421}"/>
          </ac:spMkLst>
        </pc:spChg>
        <pc:spChg chg="mod">
          <ac:chgData name="김 소연" userId="442dbea8aa28d214" providerId="Windows Live" clId="Web-{5D33C687-77B0-491C-BADF-A8A66B0D03BD}" dt="2023-03-19T18:54:26.846" v="3871" actId="20577"/>
          <ac:spMkLst>
            <pc:docMk/>
            <pc:sldMk cId="3833013495" sldId="272"/>
            <ac:spMk id="124" creationId="{970BDEC3-402D-2F1A-ED4A-B4241EE7858E}"/>
          </ac:spMkLst>
        </pc:spChg>
        <pc:spChg chg="mod">
          <ac:chgData name="김 소연" userId="442dbea8aa28d214" providerId="Windows Live" clId="Web-{5D33C687-77B0-491C-BADF-A8A66B0D03BD}" dt="2023-03-19T18:54:33.205" v="3876" actId="20577"/>
          <ac:spMkLst>
            <pc:docMk/>
            <pc:sldMk cId="3833013495" sldId="272"/>
            <ac:spMk id="125" creationId="{AAC919EF-C424-21EF-598A-F37B303F8C3F}"/>
          </ac:spMkLst>
        </pc:spChg>
        <pc:spChg chg="mod">
          <ac:chgData name="김 소연" userId="442dbea8aa28d214" providerId="Windows Live" clId="Web-{5D33C687-77B0-491C-BADF-A8A66B0D03BD}" dt="2023-03-19T18:57:10.802" v="3911" actId="1076"/>
          <ac:spMkLst>
            <pc:docMk/>
            <pc:sldMk cId="3833013495" sldId="272"/>
            <ac:spMk id="133" creationId="{62917DFB-E26B-6757-9567-7647B3E684BA}"/>
          </ac:spMkLst>
        </pc:spChg>
        <pc:spChg chg="del mod">
          <ac:chgData name="김 소연" userId="442dbea8aa28d214" providerId="Windows Live" clId="Web-{5D33C687-77B0-491C-BADF-A8A66B0D03BD}" dt="2023-03-19T18:59:52.993" v="3962"/>
          <ac:spMkLst>
            <pc:docMk/>
            <pc:sldMk cId="3833013495" sldId="272"/>
            <ac:spMk id="134" creationId="{7AE44562-5EE2-3B63-E374-22510DFA12CA}"/>
          </ac:spMkLst>
        </pc:spChg>
        <pc:spChg chg="mod">
          <ac:chgData name="김 소연" userId="442dbea8aa28d214" providerId="Windows Live" clId="Web-{5D33C687-77B0-491C-BADF-A8A66B0D03BD}" dt="2023-03-19T19:03:09.356" v="4021" actId="1076"/>
          <ac:spMkLst>
            <pc:docMk/>
            <pc:sldMk cId="3833013495" sldId="272"/>
            <ac:spMk id="138" creationId="{376F44C8-91FF-6AB6-38A8-4DC8FE5B5E0A}"/>
          </ac:spMkLst>
        </pc:spChg>
        <pc:spChg chg="mod">
          <ac:chgData name="김 소연" userId="442dbea8aa28d214" providerId="Windows Live" clId="Web-{5D33C687-77B0-491C-BADF-A8A66B0D03BD}" dt="2023-03-19T19:03:10.856" v="4022" actId="1076"/>
          <ac:spMkLst>
            <pc:docMk/>
            <pc:sldMk cId="3833013495" sldId="272"/>
            <ac:spMk id="139" creationId="{6081179A-981D-C1F9-D303-FEC927C55438}"/>
          </ac:spMkLst>
        </pc:spChg>
        <pc:spChg chg="del mod">
          <ac:chgData name="김 소연" userId="442dbea8aa28d214" providerId="Windows Live" clId="Web-{5D33C687-77B0-491C-BADF-A8A66B0D03BD}" dt="2023-03-19T19:00:10.212" v="3965"/>
          <ac:spMkLst>
            <pc:docMk/>
            <pc:sldMk cId="3833013495" sldId="272"/>
            <ac:spMk id="140" creationId="{10732DB5-C8D8-5663-87FA-590DFDE5C584}"/>
          </ac:spMkLst>
        </pc:spChg>
        <pc:spChg chg="del mod">
          <ac:chgData name="김 소연" userId="442dbea8aa28d214" providerId="Windows Live" clId="Web-{5D33C687-77B0-491C-BADF-A8A66B0D03BD}" dt="2023-03-19T19:00:14.368" v="3969"/>
          <ac:spMkLst>
            <pc:docMk/>
            <pc:sldMk cId="3833013495" sldId="272"/>
            <ac:spMk id="141" creationId="{76176B44-3966-BD26-6B3B-D364164AAC99}"/>
          </ac:spMkLst>
        </pc:spChg>
        <pc:spChg chg="mod">
          <ac:chgData name="김 소연" userId="442dbea8aa28d214" providerId="Windows Live" clId="Web-{5D33C687-77B0-491C-BADF-A8A66B0D03BD}" dt="2023-03-19T18:57:10.833" v="3913" actId="1076"/>
          <ac:spMkLst>
            <pc:docMk/>
            <pc:sldMk cId="3833013495" sldId="272"/>
            <ac:spMk id="153" creationId="{324D453B-3767-CFE4-716C-2EE277EF6170}"/>
          </ac:spMkLst>
        </pc:spChg>
        <pc:spChg chg="mod ord">
          <ac:chgData name="김 소연" userId="442dbea8aa28d214" providerId="Windows Live" clId="Web-{5D33C687-77B0-491C-BADF-A8A66B0D03BD}" dt="2023-03-19T19:02:08.339" v="4008" actId="1076"/>
          <ac:spMkLst>
            <pc:docMk/>
            <pc:sldMk cId="3833013495" sldId="272"/>
            <ac:spMk id="154" creationId="{96FD5A34-4147-F150-7F9F-0247D2B8A8C8}"/>
          </ac:spMkLst>
        </pc:spChg>
        <pc:spChg chg="mod">
          <ac:chgData name="김 소연" userId="442dbea8aa28d214" providerId="Windows Live" clId="Web-{5D33C687-77B0-491C-BADF-A8A66B0D03BD}" dt="2023-03-19T19:03:04.106" v="4020" actId="1076"/>
          <ac:spMkLst>
            <pc:docMk/>
            <pc:sldMk cId="3833013495" sldId="272"/>
            <ac:spMk id="156" creationId="{D997CA59-6FE9-B41C-A724-C95C991A76EE}"/>
          </ac:spMkLst>
        </pc:spChg>
        <pc:spChg chg="mod">
          <ac:chgData name="김 소연" userId="442dbea8aa28d214" providerId="Windows Live" clId="Web-{5D33C687-77B0-491C-BADF-A8A66B0D03BD}" dt="2023-03-19T19:04:01.622" v="4045" actId="1076"/>
          <ac:spMkLst>
            <pc:docMk/>
            <pc:sldMk cId="3833013495" sldId="272"/>
            <ac:spMk id="158" creationId="{8E873826-E6C1-F340-186A-0D5F06426DAB}"/>
          </ac:spMkLst>
        </pc:spChg>
        <pc:spChg chg="mod">
          <ac:chgData name="김 소연" userId="442dbea8aa28d214" providerId="Windows Live" clId="Web-{5D33C687-77B0-491C-BADF-A8A66B0D03BD}" dt="2023-03-19T18:57:22.427" v="3919" actId="1076"/>
          <ac:spMkLst>
            <pc:docMk/>
            <pc:sldMk cId="3833013495" sldId="272"/>
            <ac:spMk id="160" creationId="{FCFE1211-84D4-41B9-C0A2-AB5DEA1CE89B}"/>
          </ac:spMkLst>
        </pc:spChg>
        <pc:spChg chg="mod">
          <ac:chgData name="김 소연" userId="442dbea8aa28d214" providerId="Windows Live" clId="Web-{5D33C687-77B0-491C-BADF-A8A66B0D03BD}" dt="2023-03-19T19:07:19.392" v="4129" actId="1076"/>
          <ac:spMkLst>
            <pc:docMk/>
            <pc:sldMk cId="3833013495" sldId="272"/>
            <ac:spMk id="161" creationId="{C9F68F3C-4294-BE14-7C66-A2C01B2574D6}"/>
          </ac:spMkLst>
        </pc:spChg>
        <pc:spChg chg="mod">
          <ac:chgData name="김 소연" userId="442dbea8aa28d214" providerId="Windows Live" clId="Web-{5D33C687-77B0-491C-BADF-A8A66B0D03BD}" dt="2023-03-19T19:07:47.408" v="4136"/>
          <ac:spMkLst>
            <pc:docMk/>
            <pc:sldMk cId="3833013495" sldId="272"/>
            <ac:spMk id="164" creationId="{7D1196D1-8600-177A-36E1-E3E83DF739D1}"/>
          </ac:spMkLst>
        </pc:spChg>
        <pc:spChg chg="mod">
          <ac:chgData name="김 소연" userId="442dbea8aa28d214" providerId="Windows Live" clId="Web-{5D33C687-77B0-491C-BADF-A8A66B0D03BD}" dt="2023-03-19T19:07:43.080" v="4134" actId="1076"/>
          <ac:spMkLst>
            <pc:docMk/>
            <pc:sldMk cId="3833013495" sldId="272"/>
            <ac:spMk id="165" creationId="{FDF69877-95E3-E86B-0D66-8C1A4CF22814}"/>
          </ac:spMkLst>
        </pc:spChg>
        <pc:spChg chg="del mod">
          <ac:chgData name="김 소연" userId="442dbea8aa28d214" providerId="Windows Live" clId="Web-{5D33C687-77B0-491C-BADF-A8A66B0D03BD}" dt="2023-03-19T18:57:18.021" v="3918"/>
          <ac:spMkLst>
            <pc:docMk/>
            <pc:sldMk cId="3833013495" sldId="272"/>
            <ac:spMk id="171" creationId="{5B97C0C7-7203-EA75-2F22-B2A9100DA438}"/>
          </ac:spMkLst>
        </pc:spChg>
        <pc:spChg chg="mod ord">
          <ac:chgData name="김 소연" userId="442dbea8aa28d214" providerId="Windows Live" clId="Web-{5D33C687-77B0-491C-BADF-A8A66B0D03BD}" dt="2023-03-19T19:08:43.909" v="4155" actId="1076"/>
          <ac:spMkLst>
            <pc:docMk/>
            <pc:sldMk cId="3833013495" sldId="272"/>
            <ac:spMk id="172" creationId="{17DD4995-44DE-BC79-59E8-79709EDA9DEC}"/>
          </ac:spMkLst>
        </pc:spChg>
        <pc:spChg chg="mod">
          <ac:chgData name="김 소연" userId="442dbea8aa28d214" providerId="Windows Live" clId="Web-{5D33C687-77B0-491C-BADF-A8A66B0D03BD}" dt="2023-03-19T19:07:59.283" v="4137" actId="1076"/>
          <ac:spMkLst>
            <pc:docMk/>
            <pc:sldMk cId="3833013495" sldId="272"/>
            <ac:spMk id="175" creationId="{6F12F9F2-41E8-13BE-6B9A-DEF4912F5918}"/>
          </ac:spMkLst>
        </pc:spChg>
        <pc:spChg chg="mod">
          <ac:chgData name="김 소연" userId="442dbea8aa28d214" providerId="Windows Live" clId="Web-{5D33C687-77B0-491C-BADF-A8A66B0D03BD}" dt="2023-03-19T19:10:01.067" v="4175" actId="20577"/>
          <ac:spMkLst>
            <pc:docMk/>
            <pc:sldMk cId="3833013495" sldId="272"/>
            <ac:spMk id="176" creationId="{09B24FD4-3FC7-F351-D83E-63B0068B517B}"/>
          </ac:spMkLst>
        </pc:spChg>
        <pc:inkChg chg="del">
          <ac:chgData name="김 소연" userId="442dbea8aa28d214" providerId="Windows Live" clId="Web-{5D33C687-77B0-491C-BADF-A8A66B0D03BD}" dt="2023-03-19T19:00:12.634" v="3967"/>
          <ac:inkMkLst>
            <pc:docMk/>
            <pc:sldMk cId="3833013495" sldId="272"/>
            <ac:inkMk id="149" creationId="{CF802AC1-E844-B4D3-40E3-66101C4F4317}"/>
          </ac:inkMkLst>
        </pc:inkChg>
        <pc:cxnChg chg="add mod">
          <ac:chgData name="김 소연" userId="442dbea8aa28d214" providerId="Windows Live" clId="Web-{5D33C687-77B0-491C-BADF-A8A66B0D03BD}" dt="2023-03-19T18:52:55.001" v="3847" actId="1076"/>
          <ac:cxnSpMkLst>
            <pc:docMk/>
            <pc:sldMk cId="3833013495" sldId="272"/>
            <ac:cxnSpMk id="3" creationId="{7C7AE6E5-4FB8-31F8-95CA-8AE2595FF279}"/>
          </ac:cxnSpMkLst>
        </pc:cxnChg>
        <pc:cxnChg chg="add mod">
          <ac:chgData name="김 소연" userId="442dbea8aa28d214" providerId="Windows Live" clId="Web-{5D33C687-77B0-491C-BADF-A8A66B0D03BD}" dt="2023-03-19T19:08:33.034" v="4153" actId="14100"/>
          <ac:cxnSpMkLst>
            <pc:docMk/>
            <pc:sldMk cId="3833013495" sldId="272"/>
            <ac:cxnSpMk id="11" creationId="{103A450E-E305-0A28-2E1A-E0332472D0F4}"/>
          </ac:cxnSpMkLst>
        </pc:cxnChg>
        <pc:cxnChg chg="add mod">
          <ac:chgData name="김 소연" userId="442dbea8aa28d214" providerId="Windows Live" clId="Web-{5D33C687-77B0-491C-BADF-A8A66B0D03BD}" dt="2023-03-19T19:08:39.581" v="4154" actId="14100"/>
          <ac:cxnSpMkLst>
            <pc:docMk/>
            <pc:sldMk cId="3833013495" sldId="272"/>
            <ac:cxnSpMk id="12" creationId="{CD399569-786B-E934-10E7-D104351CA581}"/>
          </ac:cxnSpMkLst>
        </pc:cxnChg>
        <pc:cxnChg chg="mod">
          <ac:chgData name="김 소연" userId="442dbea8aa28d214" providerId="Windows Live" clId="Web-{5D33C687-77B0-491C-BADF-A8A66B0D03BD}" dt="2023-03-19T18:52:54.938" v="3842" actId="1076"/>
          <ac:cxnSpMkLst>
            <pc:docMk/>
            <pc:sldMk cId="3833013495" sldId="272"/>
            <ac:cxnSpMk id="127" creationId="{E7876D3C-5458-F916-D407-0677638E46DB}"/>
          </ac:cxnSpMkLst>
        </pc:cxnChg>
        <pc:cxnChg chg="mod">
          <ac:chgData name="김 소연" userId="442dbea8aa28d214" providerId="Windows Live" clId="Web-{5D33C687-77B0-491C-BADF-A8A66B0D03BD}" dt="2023-03-19T18:52:54.954" v="3843" actId="1076"/>
          <ac:cxnSpMkLst>
            <pc:docMk/>
            <pc:sldMk cId="3833013495" sldId="272"/>
            <ac:cxnSpMk id="128" creationId="{4AE48B06-F8C5-C00A-16B5-13BF4EB35B77}"/>
          </ac:cxnSpMkLst>
        </pc:cxnChg>
        <pc:cxnChg chg="mod">
          <ac:chgData name="김 소연" userId="442dbea8aa28d214" providerId="Windows Live" clId="Web-{5D33C687-77B0-491C-BADF-A8A66B0D03BD}" dt="2023-03-19T18:52:54.954" v="3844" actId="1076"/>
          <ac:cxnSpMkLst>
            <pc:docMk/>
            <pc:sldMk cId="3833013495" sldId="272"/>
            <ac:cxnSpMk id="129" creationId="{6049C40C-CFDD-609F-FC16-4012C0B5F4C4}"/>
          </ac:cxnSpMkLst>
        </pc:cxnChg>
        <pc:cxnChg chg="mod">
          <ac:chgData name="김 소연" userId="442dbea8aa28d214" providerId="Windows Live" clId="Web-{5D33C687-77B0-491C-BADF-A8A66B0D03BD}" dt="2023-03-19T18:52:54.969" v="3845" actId="1076"/>
          <ac:cxnSpMkLst>
            <pc:docMk/>
            <pc:sldMk cId="3833013495" sldId="272"/>
            <ac:cxnSpMk id="130" creationId="{1F0E57EC-1E42-9D39-E562-014B3B35723E}"/>
          </ac:cxnSpMkLst>
        </pc:cxnChg>
        <pc:cxnChg chg="mod">
          <ac:chgData name="김 소연" userId="442dbea8aa28d214" providerId="Windows Live" clId="Web-{5D33C687-77B0-491C-BADF-A8A66B0D03BD}" dt="2023-03-19T18:52:54.985" v="3846" actId="1076"/>
          <ac:cxnSpMkLst>
            <pc:docMk/>
            <pc:sldMk cId="3833013495" sldId="272"/>
            <ac:cxnSpMk id="131" creationId="{2AEC6890-8613-FF0E-EDA3-9069929BABBE}"/>
          </ac:cxnSpMkLst>
        </pc:cxnChg>
        <pc:cxnChg chg="mod">
          <ac:chgData name="김 소연" userId="442dbea8aa28d214" providerId="Windows Live" clId="Web-{5D33C687-77B0-491C-BADF-A8A66B0D03BD}" dt="2023-03-19T19:00:51.806" v="3976" actId="1076"/>
          <ac:cxnSpMkLst>
            <pc:docMk/>
            <pc:sldMk cId="3833013495" sldId="272"/>
            <ac:cxnSpMk id="136" creationId="{EF5811F6-EAB0-37ED-63CA-88FD92C91E9C}"/>
          </ac:cxnSpMkLst>
        </pc:cxnChg>
        <pc:cxnChg chg="mod">
          <ac:chgData name="김 소연" userId="442dbea8aa28d214" providerId="Windows Live" clId="Web-{5D33C687-77B0-491C-BADF-A8A66B0D03BD}" dt="2023-03-19T19:00:23.212" v="3971" actId="14100"/>
          <ac:cxnSpMkLst>
            <pc:docMk/>
            <pc:sldMk cId="3833013495" sldId="272"/>
            <ac:cxnSpMk id="137" creationId="{1F1E3631-9841-D9C7-BC56-51231FB4DF6B}"/>
          </ac:cxnSpMkLst>
        </pc:cxnChg>
        <pc:cxnChg chg="mod">
          <ac:chgData name="김 소연" userId="442dbea8aa28d214" providerId="Windows Live" clId="Web-{5D33C687-77B0-491C-BADF-A8A66B0D03BD}" dt="2023-03-19T19:02:03.870" v="4007" actId="14100"/>
          <ac:cxnSpMkLst>
            <pc:docMk/>
            <pc:sldMk cId="3833013495" sldId="272"/>
            <ac:cxnSpMk id="155" creationId="{E61D14B2-109E-BA12-C608-D2B9206C1EE1}"/>
          </ac:cxnSpMkLst>
        </pc:cxnChg>
        <pc:cxnChg chg="mod">
          <ac:chgData name="김 소연" userId="442dbea8aa28d214" providerId="Windows Live" clId="Web-{5D33C687-77B0-491C-BADF-A8A66B0D03BD}" dt="2023-03-19T19:03:19.981" v="4024" actId="14100"/>
          <ac:cxnSpMkLst>
            <pc:docMk/>
            <pc:sldMk cId="3833013495" sldId="272"/>
            <ac:cxnSpMk id="157" creationId="{0DF64AF3-8481-BD0E-EA52-46D305D80E1D}"/>
          </ac:cxnSpMkLst>
        </pc:cxnChg>
        <pc:cxnChg chg="mod">
          <ac:chgData name="김 소연" userId="442dbea8aa28d214" providerId="Windows Live" clId="Web-{5D33C687-77B0-491C-BADF-A8A66B0D03BD}" dt="2023-03-19T19:04:29.014" v="4053" actId="14100"/>
          <ac:cxnSpMkLst>
            <pc:docMk/>
            <pc:sldMk cId="3833013495" sldId="272"/>
            <ac:cxnSpMk id="162" creationId="{C4103E96-9063-E556-EC5D-55D6B553B905}"/>
          </ac:cxnSpMkLst>
        </pc:cxnChg>
        <pc:cxnChg chg="mod">
          <ac:chgData name="김 소연" userId="442dbea8aa28d214" providerId="Windows Live" clId="Web-{5D33C687-77B0-491C-BADF-A8A66B0D03BD}" dt="2023-03-19T19:05:14.280" v="4063" actId="14100"/>
          <ac:cxnSpMkLst>
            <pc:docMk/>
            <pc:sldMk cId="3833013495" sldId="272"/>
            <ac:cxnSpMk id="163" creationId="{6A2EA0EE-0112-0328-909E-45A248ED627F}"/>
          </ac:cxnSpMkLst>
        </pc:cxnChg>
        <pc:cxnChg chg="mod">
          <ac:chgData name="김 소연" userId="442dbea8aa28d214" providerId="Windows Live" clId="Web-{5D33C687-77B0-491C-BADF-A8A66B0D03BD}" dt="2023-03-19T19:07:22.892" v="4130" actId="14100"/>
          <ac:cxnSpMkLst>
            <pc:docMk/>
            <pc:sldMk cId="3833013495" sldId="272"/>
            <ac:cxnSpMk id="173" creationId="{36865F10-38F7-309A-C8E0-30DB493E8E2C}"/>
          </ac:cxnSpMkLst>
        </pc:cxnChg>
        <pc:cxnChg chg="mod">
          <ac:chgData name="김 소연" userId="442dbea8aa28d214" providerId="Windows Live" clId="Web-{5D33C687-77B0-491C-BADF-A8A66B0D03BD}" dt="2023-03-19T19:07:30.048" v="4132" actId="14100"/>
          <ac:cxnSpMkLst>
            <pc:docMk/>
            <pc:sldMk cId="3833013495" sldId="272"/>
            <ac:cxnSpMk id="174" creationId="{975D1C10-4448-B7BF-1C65-2A9A031E3F65}"/>
          </ac:cxnSpMkLst>
        </pc:cxnChg>
      </pc:sldChg>
      <pc:sldMasterChg chg="del delSldLayout">
        <pc:chgData name="김 소연" userId="442dbea8aa28d214" providerId="Windows Live" clId="Web-{5D33C687-77B0-491C-BADF-A8A66B0D03BD}" dt="2023-03-19T09:10:26.941" v="137"/>
        <pc:sldMasterMkLst>
          <pc:docMk/>
          <pc:sldMasterMk cId="3686743294" sldId="2147483648"/>
        </pc:sldMasterMkLst>
        <pc:sldLayoutChg chg="del">
          <pc:chgData name="김 소연" userId="442dbea8aa28d214" providerId="Windows Live" clId="Web-{5D33C687-77B0-491C-BADF-A8A66B0D03BD}" dt="2023-03-19T09:10:26.941" v="137"/>
          <pc:sldLayoutMkLst>
            <pc:docMk/>
            <pc:sldMasterMk cId="3686743294" sldId="2147483648"/>
            <pc:sldLayoutMk cId="346971665" sldId="2147483649"/>
          </pc:sldLayoutMkLst>
        </pc:sldLayoutChg>
        <pc:sldLayoutChg chg="del">
          <pc:chgData name="김 소연" userId="442dbea8aa28d214" providerId="Windows Live" clId="Web-{5D33C687-77B0-491C-BADF-A8A66B0D03BD}" dt="2023-03-19T09:10:26.941" v="137"/>
          <pc:sldLayoutMkLst>
            <pc:docMk/>
            <pc:sldMasterMk cId="3686743294" sldId="2147483648"/>
            <pc:sldLayoutMk cId="463982937" sldId="2147483650"/>
          </pc:sldLayoutMkLst>
        </pc:sldLayoutChg>
        <pc:sldLayoutChg chg="del">
          <pc:chgData name="김 소연" userId="442dbea8aa28d214" providerId="Windows Live" clId="Web-{5D33C687-77B0-491C-BADF-A8A66B0D03BD}" dt="2023-03-19T09:10:26.941" v="137"/>
          <pc:sldLayoutMkLst>
            <pc:docMk/>
            <pc:sldMasterMk cId="3686743294" sldId="2147483648"/>
            <pc:sldLayoutMk cId="2146234188" sldId="2147483651"/>
          </pc:sldLayoutMkLst>
        </pc:sldLayoutChg>
        <pc:sldLayoutChg chg="del">
          <pc:chgData name="김 소연" userId="442dbea8aa28d214" providerId="Windows Live" clId="Web-{5D33C687-77B0-491C-BADF-A8A66B0D03BD}" dt="2023-03-19T09:10:26.941" v="137"/>
          <pc:sldLayoutMkLst>
            <pc:docMk/>
            <pc:sldMasterMk cId="3686743294" sldId="2147483648"/>
            <pc:sldLayoutMk cId="62196340" sldId="2147483652"/>
          </pc:sldLayoutMkLst>
        </pc:sldLayoutChg>
        <pc:sldLayoutChg chg="del">
          <pc:chgData name="김 소연" userId="442dbea8aa28d214" providerId="Windows Live" clId="Web-{5D33C687-77B0-491C-BADF-A8A66B0D03BD}" dt="2023-03-19T09:10:26.941" v="137"/>
          <pc:sldLayoutMkLst>
            <pc:docMk/>
            <pc:sldMasterMk cId="3686743294" sldId="2147483648"/>
            <pc:sldLayoutMk cId="2923469982" sldId="2147483653"/>
          </pc:sldLayoutMkLst>
        </pc:sldLayoutChg>
        <pc:sldLayoutChg chg="del">
          <pc:chgData name="김 소연" userId="442dbea8aa28d214" providerId="Windows Live" clId="Web-{5D33C687-77B0-491C-BADF-A8A66B0D03BD}" dt="2023-03-19T09:10:26.941" v="137"/>
          <pc:sldLayoutMkLst>
            <pc:docMk/>
            <pc:sldMasterMk cId="3686743294" sldId="2147483648"/>
            <pc:sldLayoutMk cId="1130272583" sldId="2147483654"/>
          </pc:sldLayoutMkLst>
        </pc:sldLayoutChg>
        <pc:sldLayoutChg chg="del">
          <pc:chgData name="김 소연" userId="442dbea8aa28d214" providerId="Windows Live" clId="Web-{5D33C687-77B0-491C-BADF-A8A66B0D03BD}" dt="2023-03-19T09:10:26.941" v="137"/>
          <pc:sldLayoutMkLst>
            <pc:docMk/>
            <pc:sldMasterMk cId="3686743294" sldId="2147483648"/>
            <pc:sldLayoutMk cId="1945682316" sldId="2147483655"/>
          </pc:sldLayoutMkLst>
        </pc:sldLayoutChg>
        <pc:sldLayoutChg chg="del">
          <pc:chgData name="김 소연" userId="442dbea8aa28d214" providerId="Windows Live" clId="Web-{5D33C687-77B0-491C-BADF-A8A66B0D03BD}" dt="2023-03-19T09:10:26.941" v="137"/>
          <pc:sldLayoutMkLst>
            <pc:docMk/>
            <pc:sldMasterMk cId="3686743294" sldId="2147483648"/>
            <pc:sldLayoutMk cId="3419606053" sldId="2147483656"/>
          </pc:sldLayoutMkLst>
        </pc:sldLayoutChg>
        <pc:sldLayoutChg chg="del">
          <pc:chgData name="김 소연" userId="442dbea8aa28d214" providerId="Windows Live" clId="Web-{5D33C687-77B0-491C-BADF-A8A66B0D03BD}" dt="2023-03-19T09:10:26.941" v="137"/>
          <pc:sldLayoutMkLst>
            <pc:docMk/>
            <pc:sldMasterMk cId="3686743294" sldId="2147483648"/>
            <pc:sldLayoutMk cId="1416493134" sldId="2147483657"/>
          </pc:sldLayoutMkLst>
        </pc:sldLayoutChg>
        <pc:sldLayoutChg chg="del">
          <pc:chgData name="김 소연" userId="442dbea8aa28d214" providerId="Windows Live" clId="Web-{5D33C687-77B0-491C-BADF-A8A66B0D03BD}" dt="2023-03-19T09:10:26.941" v="137"/>
          <pc:sldLayoutMkLst>
            <pc:docMk/>
            <pc:sldMasterMk cId="3686743294" sldId="2147483648"/>
            <pc:sldLayoutMk cId="510513095" sldId="2147483658"/>
          </pc:sldLayoutMkLst>
        </pc:sldLayoutChg>
        <pc:sldLayoutChg chg="del">
          <pc:chgData name="김 소연" userId="442dbea8aa28d214" providerId="Windows Live" clId="Web-{5D33C687-77B0-491C-BADF-A8A66B0D03BD}" dt="2023-03-19T09:10:26.941" v="137"/>
          <pc:sldLayoutMkLst>
            <pc:docMk/>
            <pc:sldMasterMk cId="3686743294" sldId="2147483648"/>
            <pc:sldLayoutMk cId="3663956867" sldId="2147483659"/>
          </pc:sldLayoutMkLst>
        </pc:sldLayoutChg>
      </pc:sldMasterChg>
      <pc:sldMasterChg chg="add del addSldLayout delSldLayout">
        <pc:chgData name="김 소연" userId="442dbea8aa28d214" providerId="Windows Live" clId="Web-{5D33C687-77B0-491C-BADF-A8A66B0D03BD}" dt="2023-03-19T09:10:26.941" v="137"/>
        <pc:sldMasterMkLst>
          <pc:docMk/>
          <pc:sldMasterMk cId="1759451801" sldId="2147483696"/>
        </pc:sldMasterMkLst>
        <pc:sldLayoutChg chg="add del">
          <pc:chgData name="김 소연" userId="442dbea8aa28d214" providerId="Windows Live" clId="Web-{5D33C687-77B0-491C-BADF-A8A66B0D03BD}" dt="2023-03-19T09:10:26.941" v="137"/>
          <pc:sldLayoutMkLst>
            <pc:docMk/>
            <pc:sldMasterMk cId="1759451801" sldId="2147483696"/>
            <pc:sldLayoutMk cId="3550504859" sldId="2147483697"/>
          </pc:sldLayoutMkLst>
        </pc:sldLayoutChg>
        <pc:sldLayoutChg chg="add del">
          <pc:chgData name="김 소연" userId="442dbea8aa28d214" providerId="Windows Live" clId="Web-{5D33C687-77B0-491C-BADF-A8A66B0D03BD}" dt="2023-03-19T09:10:26.941" v="137"/>
          <pc:sldLayoutMkLst>
            <pc:docMk/>
            <pc:sldMasterMk cId="1759451801" sldId="2147483696"/>
            <pc:sldLayoutMk cId="3779545626" sldId="2147483698"/>
          </pc:sldLayoutMkLst>
        </pc:sldLayoutChg>
        <pc:sldLayoutChg chg="add del">
          <pc:chgData name="김 소연" userId="442dbea8aa28d214" providerId="Windows Live" clId="Web-{5D33C687-77B0-491C-BADF-A8A66B0D03BD}" dt="2023-03-19T09:10:26.941" v="137"/>
          <pc:sldLayoutMkLst>
            <pc:docMk/>
            <pc:sldMasterMk cId="1759451801" sldId="2147483696"/>
            <pc:sldLayoutMk cId="1533620308" sldId="2147483699"/>
          </pc:sldLayoutMkLst>
        </pc:sldLayoutChg>
        <pc:sldLayoutChg chg="add del">
          <pc:chgData name="김 소연" userId="442dbea8aa28d214" providerId="Windows Live" clId="Web-{5D33C687-77B0-491C-BADF-A8A66B0D03BD}" dt="2023-03-19T09:10:26.941" v="137"/>
          <pc:sldLayoutMkLst>
            <pc:docMk/>
            <pc:sldMasterMk cId="1759451801" sldId="2147483696"/>
            <pc:sldLayoutMk cId="3592399387" sldId="2147483700"/>
          </pc:sldLayoutMkLst>
        </pc:sldLayoutChg>
        <pc:sldLayoutChg chg="add del">
          <pc:chgData name="김 소연" userId="442dbea8aa28d214" providerId="Windows Live" clId="Web-{5D33C687-77B0-491C-BADF-A8A66B0D03BD}" dt="2023-03-19T09:10:26.941" v="137"/>
          <pc:sldLayoutMkLst>
            <pc:docMk/>
            <pc:sldMasterMk cId="1759451801" sldId="2147483696"/>
            <pc:sldLayoutMk cId="938462124" sldId="2147483701"/>
          </pc:sldLayoutMkLst>
        </pc:sldLayoutChg>
        <pc:sldLayoutChg chg="add del">
          <pc:chgData name="김 소연" userId="442dbea8aa28d214" providerId="Windows Live" clId="Web-{5D33C687-77B0-491C-BADF-A8A66B0D03BD}" dt="2023-03-19T09:10:26.941" v="137"/>
          <pc:sldLayoutMkLst>
            <pc:docMk/>
            <pc:sldMasterMk cId="1759451801" sldId="2147483696"/>
            <pc:sldLayoutMk cId="3601471100" sldId="2147483702"/>
          </pc:sldLayoutMkLst>
        </pc:sldLayoutChg>
        <pc:sldLayoutChg chg="add del">
          <pc:chgData name="김 소연" userId="442dbea8aa28d214" providerId="Windows Live" clId="Web-{5D33C687-77B0-491C-BADF-A8A66B0D03BD}" dt="2023-03-19T09:10:26.941" v="137"/>
          <pc:sldLayoutMkLst>
            <pc:docMk/>
            <pc:sldMasterMk cId="1759451801" sldId="2147483696"/>
            <pc:sldLayoutMk cId="1747050331" sldId="2147483703"/>
          </pc:sldLayoutMkLst>
        </pc:sldLayoutChg>
        <pc:sldLayoutChg chg="add del">
          <pc:chgData name="김 소연" userId="442dbea8aa28d214" providerId="Windows Live" clId="Web-{5D33C687-77B0-491C-BADF-A8A66B0D03BD}" dt="2023-03-19T09:10:26.941" v="137"/>
          <pc:sldLayoutMkLst>
            <pc:docMk/>
            <pc:sldMasterMk cId="1759451801" sldId="2147483696"/>
            <pc:sldLayoutMk cId="4173914064" sldId="2147483704"/>
          </pc:sldLayoutMkLst>
        </pc:sldLayoutChg>
        <pc:sldLayoutChg chg="add del">
          <pc:chgData name="김 소연" userId="442dbea8aa28d214" providerId="Windows Live" clId="Web-{5D33C687-77B0-491C-BADF-A8A66B0D03BD}" dt="2023-03-19T09:10:26.941" v="137"/>
          <pc:sldLayoutMkLst>
            <pc:docMk/>
            <pc:sldMasterMk cId="1759451801" sldId="2147483696"/>
            <pc:sldLayoutMk cId="3724765423" sldId="2147483705"/>
          </pc:sldLayoutMkLst>
        </pc:sldLayoutChg>
        <pc:sldLayoutChg chg="add del">
          <pc:chgData name="김 소연" userId="442dbea8aa28d214" providerId="Windows Live" clId="Web-{5D33C687-77B0-491C-BADF-A8A66B0D03BD}" dt="2023-03-19T09:10:26.941" v="137"/>
          <pc:sldLayoutMkLst>
            <pc:docMk/>
            <pc:sldMasterMk cId="1759451801" sldId="2147483696"/>
            <pc:sldLayoutMk cId="4043052169" sldId="2147483706"/>
          </pc:sldLayoutMkLst>
        </pc:sldLayoutChg>
        <pc:sldLayoutChg chg="add del">
          <pc:chgData name="김 소연" userId="442dbea8aa28d214" providerId="Windows Live" clId="Web-{5D33C687-77B0-491C-BADF-A8A66B0D03BD}" dt="2023-03-19T09:10:26.941" v="137"/>
          <pc:sldLayoutMkLst>
            <pc:docMk/>
            <pc:sldMasterMk cId="1759451801" sldId="2147483696"/>
            <pc:sldLayoutMk cId="1084801422" sldId="2147483707"/>
          </pc:sldLayoutMkLst>
        </pc:sldLayoutChg>
      </pc:sldMasterChg>
      <pc:sldMasterChg chg="add addSldLayout modSldLayout">
        <pc:chgData name="김 소연" userId="442dbea8aa28d214" providerId="Windows Live" clId="Web-{5D33C687-77B0-491C-BADF-A8A66B0D03BD}" dt="2023-03-19T09:10:26.941" v="137"/>
        <pc:sldMasterMkLst>
          <pc:docMk/>
          <pc:sldMasterMk cId="2343171102" sldId="2147483708"/>
        </pc:sldMasterMkLst>
        <pc:sldLayoutChg chg="add mod replId">
          <pc:chgData name="김 소연" userId="442dbea8aa28d214" providerId="Windows Live" clId="Web-{5D33C687-77B0-491C-BADF-A8A66B0D03BD}" dt="2023-03-19T09:10:26.941" v="137"/>
          <pc:sldLayoutMkLst>
            <pc:docMk/>
            <pc:sldMasterMk cId="2343171102" sldId="2147483708"/>
            <pc:sldLayoutMk cId="2655908145" sldId="2147483709"/>
          </pc:sldLayoutMkLst>
        </pc:sldLayoutChg>
        <pc:sldLayoutChg chg="add mod replId">
          <pc:chgData name="김 소연" userId="442dbea8aa28d214" providerId="Windows Live" clId="Web-{5D33C687-77B0-491C-BADF-A8A66B0D03BD}" dt="2023-03-19T09:10:26.941" v="137"/>
          <pc:sldLayoutMkLst>
            <pc:docMk/>
            <pc:sldMasterMk cId="2343171102" sldId="2147483708"/>
            <pc:sldLayoutMk cId="1582471877" sldId="2147483710"/>
          </pc:sldLayoutMkLst>
        </pc:sldLayoutChg>
        <pc:sldLayoutChg chg="add mod replId">
          <pc:chgData name="김 소연" userId="442dbea8aa28d214" providerId="Windows Live" clId="Web-{5D33C687-77B0-491C-BADF-A8A66B0D03BD}" dt="2023-03-19T09:10:26.941" v="137"/>
          <pc:sldLayoutMkLst>
            <pc:docMk/>
            <pc:sldMasterMk cId="2343171102" sldId="2147483708"/>
            <pc:sldLayoutMk cId="3477991375" sldId="2147483711"/>
          </pc:sldLayoutMkLst>
        </pc:sldLayoutChg>
        <pc:sldLayoutChg chg="add mod replId">
          <pc:chgData name="김 소연" userId="442dbea8aa28d214" providerId="Windows Live" clId="Web-{5D33C687-77B0-491C-BADF-A8A66B0D03BD}" dt="2023-03-19T09:10:26.941" v="137"/>
          <pc:sldLayoutMkLst>
            <pc:docMk/>
            <pc:sldMasterMk cId="2343171102" sldId="2147483708"/>
            <pc:sldLayoutMk cId="3393364404" sldId="2147483712"/>
          </pc:sldLayoutMkLst>
        </pc:sldLayoutChg>
        <pc:sldLayoutChg chg="add mod replId">
          <pc:chgData name="김 소연" userId="442dbea8aa28d214" providerId="Windows Live" clId="Web-{5D33C687-77B0-491C-BADF-A8A66B0D03BD}" dt="2023-03-19T09:10:26.941" v="137"/>
          <pc:sldLayoutMkLst>
            <pc:docMk/>
            <pc:sldMasterMk cId="2343171102" sldId="2147483708"/>
            <pc:sldLayoutMk cId="3014814831" sldId="2147483713"/>
          </pc:sldLayoutMkLst>
        </pc:sldLayoutChg>
        <pc:sldLayoutChg chg="add mod replId">
          <pc:chgData name="김 소연" userId="442dbea8aa28d214" providerId="Windows Live" clId="Web-{5D33C687-77B0-491C-BADF-A8A66B0D03BD}" dt="2023-03-19T09:10:26.941" v="137"/>
          <pc:sldLayoutMkLst>
            <pc:docMk/>
            <pc:sldMasterMk cId="2343171102" sldId="2147483708"/>
            <pc:sldLayoutMk cId="3869071012" sldId="2147483714"/>
          </pc:sldLayoutMkLst>
        </pc:sldLayoutChg>
        <pc:sldLayoutChg chg="add mod replId">
          <pc:chgData name="김 소연" userId="442dbea8aa28d214" providerId="Windows Live" clId="Web-{5D33C687-77B0-491C-BADF-A8A66B0D03BD}" dt="2023-03-19T09:10:26.941" v="137"/>
          <pc:sldLayoutMkLst>
            <pc:docMk/>
            <pc:sldMasterMk cId="2343171102" sldId="2147483708"/>
            <pc:sldLayoutMk cId="4261632578" sldId="2147483715"/>
          </pc:sldLayoutMkLst>
        </pc:sldLayoutChg>
        <pc:sldLayoutChg chg="add mod replId">
          <pc:chgData name="김 소연" userId="442dbea8aa28d214" providerId="Windows Live" clId="Web-{5D33C687-77B0-491C-BADF-A8A66B0D03BD}" dt="2023-03-19T09:10:26.941" v="137"/>
          <pc:sldLayoutMkLst>
            <pc:docMk/>
            <pc:sldMasterMk cId="2343171102" sldId="2147483708"/>
            <pc:sldLayoutMk cId="3923975197" sldId="2147483716"/>
          </pc:sldLayoutMkLst>
        </pc:sldLayoutChg>
        <pc:sldLayoutChg chg="add mod replId">
          <pc:chgData name="김 소연" userId="442dbea8aa28d214" providerId="Windows Live" clId="Web-{5D33C687-77B0-491C-BADF-A8A66B0D03BD}" dt="2023-03-19T09:10:26.941" v="137"/>
          <pc:sldLayoutMkLst>
            <pc:docMk/>
            <pc:sldMasterMk cId="2343171102" sldId="2147483708"/>
            <pc:sldLayoutMk cId="531337874" sldId="2147483717"/>
          </pc:sldLayoutMkLst>
        </pc:sldLayoutChg>
        <pc:sldLayoutChg chg="add mod replId">
          <pc:chgData name="김 소연" userId="442dbea8aa28d214" providerId="Windows Live" clId="Web-{5D33C687-77B0-491C-BADF-A8A66B0D03BD}" dt="2023-03-19T09:10:26.941" v="137"/>
          <pc:sldLayoutMkLst>
            <pc:docMk/>
            <pc:sldMasterMk cId="2343171102" sldId="2147483708"/>
            <pc:sldLayoutMk cId="1820564264" sldId="2147483718"/>
          </pc:sldLayoutMkLst>
        </pc:sldLayoutChg>
        <pc:sldLayoutChg chg="add mod replId">
          <pc:chgData name="김 소연" userId="442dbea8aa28d214" providerId="Windows Live" clId="Web-{5D33C687-77B0-491C-BADF-A8A66B0D03BD}" dt="2023-03-19T09:10:26.941" v="137"/>
          <pc:sldLayoutMkLst>
            <pc:docMk/>
            <pc:sldMasterMk cId="2343171102" sldId="2147483708"/>
            <pc:sldLayoutMk cId="3970572276" sldId="2147483719"/>
          </pc:sldLayoutMkLst>
        </pc:sldLayoutChg>
      </pc:sldMasterChg>
    </pc:docChg>
  </pc:docChgLst>
  <pc:docChgLst>
    <pc:chgData name="김 소연" userId="442dbea8aa28d214" providerId="Windows Live" clId="Web-{30E43808-AEB8-421B-88DE-6706E5F76F60}"/>
    <pc:docChg chg="addSld delSld modSld">
      <pc:chgData name="김 소연" userId="442dbea8aa28d214" providerId="Windows Live" clId="Web-{30E43808-AEB8-421B-88DE-6706E5F76F60}" dt="2023-03-20T00:48:49.773" v="47"/>
      <pc:docMkLst>
        <pc:docMk/>
      </pc:docMkLst>
      <pc:sldChg chg="add del">
        <pc:chgData name="김 소연" userId="442dbea8aa28d214" providerId="Windows Live" clId="Web-{30E43808-AEB8-421B-88DE-6706E5F76F60}" dt="2023-03-20T00:48:49.773" v="47"/>
        <pc:sldMkLst>
          <pc:docMk/>
          <pc:sldMk cId="2524714995" sldId="267"/>
        </pc:sldMkLst>
      </pc:sldChg>
      <pc:sldChg chg="add del replId">
        <pc:chgData name="김 소연" userId="442dbea8aa28d214" providerId="Windows Live" clId="Web-{30E43808-AEB8-421B-88DE-6706E5F76F60}" dt="2023-03-20T00:48:43.288" v="43"/>
        <pc:sldMkLst>
          <pc:docMk/>
          <pc:sldMk cId="1633059966" sldId="273"/>
        </pc:sldMkLst>
      </pc:sldChg>
      <pc:sldChg chg="add del replId">
        <pc:chgData name="김 소연" userId="442dbea8aa28d214" providerId="Windows Live" clId="Web-{30E43808-AEB8-421B-88DE-6706E5F76F60}" dt="2023-03-20T00:48:44.804" v="45"/>
        <pc:sldMkLst>
          <pc:docMk/>
          <pc:sldMk cId="711571618" sldId="274"/>
        </pc:sldMkLst>
      </pc:sldChg>
      <pc:sldChg chg="modSp add del replId">
        <pc:chgData name="김 소연" userId="442dbea8aa28d214" providerId="Windows Live" clId="Web-{30E43808-AEB8-421B-88DE-6706E5F76F60}" dt="2023-03-20T00:47:13.661" v="35"/>
        <pc:sldMkLst>
          <pc:docMk/>
          <pc:sldMk cId="2227549363" sldId="275"/>
        </pc:sldMkLst>
        <pc:spChg chg="mod">
          <ac:chgData name="김 소연" userId="442dbea8aa28d214" providerId="Windows Live" clId="Web-{30E43808-AEB8-421B-88DE-6706E5F76F60}" dt="2023-03-20T00:44:28.406" v="4" actId="1076"/>
          <ac:spMkLst>
            <pc:docMk/>
            <pc:sldMk cId="2227549363" sldId="275"/>
            <ac:spMk id="4" creationId="{9C0A9F0E-3723-D20B-65C1-9E61754631AB}"/>
          </ac:spMkLst>
        </pc:spChg>
      </pc:sldChg>
      <pc:sldChg chg="addSp delSp modSp add del replId">
        <pc:chgData name="김 소연" userId="442dbea8aa28d214" providerId="Windows Live" clId="Web-{30E43808-AEB8-421B-88DE-6706E5F76F60}" dt="2023-03-20T00:48:44.085" v="44"/>
        <pc:sldMkLst>
          <pc:docMk/>
          <pc:sldMk cId="3004819629" sldId="275"/>
        </pc:sldMkLst>
        <pc:picChg chg="add del mod">
          <ac:chgData name="김 소연" userId="442dbea8aa28d214" providerId="Windows Live" clId="Web-{30E43808-AEB8-421B-88DE-6706E5F76F60}" dt="2023-03-20T00:48:23.757" v="38"/>
          <ac:picMkLst>
            <pc:docMk/>
            <pc:sldMk cId="3004819629" sldId="275"/>
            <ac:picMk id="3" creationId="{E3C3770D-58AA-ED16-4E37-4D2ABDB4DF5D}"/>
          </ac:picMkLst>
        </pc:picChg>
      </pc:sldChg>
      <pc:sldChg chg="add del replId">
        <pc:chgData name="김 소연" userId="442dbea8aa28d214" providerId="Windows Live" clId="Web-{30E43808-AEB8-421B-88DE-6706E5F76F60}" dt="2023-03-20T00:48:38.523" v="42"/>
        <pc:sldMkLst>
          <pc:docMk/>
          <pc:sldMk cId="1089737230" sldId="276"/>
        </pc:sldMkLst>
      </pc:sldChg>
      <pc:sldChg chg="add del replId">
        <pc:chgData name="김 소연" userId="442dbea8aa28d214" providerId="Windows Live" clId="Web-{30E43808-AEB8-421B-88DE-6706E5F76F60}" dt="2023-03-20T00:47:07.145" v="34"/>
        <pc:sldMkLst>
          <pc:docMk/>
          <pc:sldMk cId="3659458078" sldId="276"/>
        </pc:sldMkLst>
      </pc:sldChg>
      <pc:sldChg chg="add del replId">
        <pc:chgData name="김 소연" userId="442dbea8aa28d214" providerId="Windows Live" clId="Web-{30E43808-AEB8-421B-88DE-6706E5F76F60}" dt="2023-03-20T00:48:33.554" v="40"/>
        <pc:sldMkLst>
          <pc:docMk/>
          <pc:sldMk cId="4068666043" sldId="276"/>
        </pc:sldMkLst>
      </pc:sldChg>
      <pc:sldChg chg="add del replId">
        <pc:chgData name="김 소연" userId="442dbea8aa28d214" providerId="Windows Live" clId="Web-{30E43808-AEB8-421B-88DE-6706E5F76F60}" dt="2023-03-20T00:47:07.145" v="33"/>
        <pc:sldMkLst>
          <pc:docMk/>
          <pc:sldMk cId="676266540" sldId="277"/>
        </pc:sldMkLst>
      </pc:sldChg>
      <pc:sldChg chg="add del replId">
        <pc:chgData name="김 소연" userId="442dbea8aa28d214" providerId="Windows Live" clId="Web-{30E43808-AEB8-421B-88DE-6706E5F76F60}" dt="2023-03-20T00:47:07.145" v="32"/>
        <pc:sldMkLst>
          <pc:docMk/>
          <pc:sldMk cId="788876347" sldId="278"/>
        </pc:sldMkLst>
      </pc:sldChg>
      <pc:sldChg chg="add del replId">
        <pc:chgData name="김 소연" userId="442dbea8aa28d214" providerId="Windows Live" clId="Web-{30E43808-AEB8-421B-88DE-6706E5F76F60}" dt="2023-03-20T00:47:07.145" v="31"/>
        <pc:sldMkLst>
          <pc:docMk/>
          <pc:sldMk cId="3773173448" sldId="279"/>
        </pc:sldMkLst>
      </pc:sldChg>
      <pc:sldChg chg="add del replId">
        <pc:chgData name="김 소연" userId="442dbea8aa28d214" providerId="Windows Live" clId="Web-{30E43808-AEB8-421B-88DE-6706E5F76F60}" dt="2023-03-20T00:47:07.130" v="30"/>
        <pc:sldMkLst>
          <pc:docMk/>
          <pc:sldMk cId="676128136" sldId="280"/>
        </pc:sldMkLst>
      </pc:sldChg>
      <pc:sldChg chg="add del replId">
        <pc:chgData name="김 소연" userId="442dbea8aa28d214" providerId="Windows Live" clId="Web-{30E43808-AEB8-421B-88DE-6706E5F76F60}" dt="2023-03-20T00:47:07.130" v="29"/>
        <pc:sldMkLst>
          <pc:docMk/>
          <pc:sldMk cId="2395853613" sldId="281"/>
        </pc:sldMkLst>
      </pc:sldChg>
      <pc:sldChg chg="add del replId">
        <pc:chgData name="김 소연" userId="442dbea8aa28d214" providerId="Windows Live" clId="Web-{30E43808-AEB8-421B-88DE-6706E5F76F60}" dt="2023-03-20T00:47:07.130" v="28"/>
        <pc:sldMkLst>
          <pc:docMk/>
          <pc:sldMk cId="1542217212" sldId="282"/>
        </pc:sldMkLst>
      </pc:sldChg>
      <pc:sldChg chg="add del replId">
        <pc:chgData name="김 소연" userId="442dbea8aa28d214" providerId="Windows Live" clId="Web-{30E43808-AEB8-421B-88DE-6706E5F76F60}" dt="2023-03-20T00:47:07.130" v="27"/>
        <pc:sldMkLst>
          <pc:docMk/>
          <pc:sldMk cId="401581289" sldId="283"/>
        </pc:sldMkLst>
      </pc:sldChg>
      <pc:sldChg chg="add del replId">
        <pc:chgData name="김 소연" userId="442dbea8aa28d214" providerId="Windows Live" clId="Web-{30E43808-AEB8-421B-88DE-6706E5F76F60}" dt="2023-03-20T00:47:07.114" v="26"/>
        <pc:sldMkLst>
          <pc:docMk/>
          <pc:sldMk cId="4071476212" sldId="284"/>
        </pc:sldMkLst>
      </pc:sldChg>
      <pc:sldChg chg="add del replId">
        <pc:chgData name="김 소연" userId="442dbea8aa28d214" providerId="Windows Live" clId="Web-{30E43808-AEB8-421B-88DE-6706E5F76F60}" dt="2023-03-20T00:47:07.098" v="25"/>
        <pc:sldMkLst>
          <pc:docMk/>
          <pc:sldMk cId="2276684025" sldId="285"/>
        </pc:sldMkLst>
      </pc:sldChg>
      <pc:sldChg chg="add del replId">
        <pc:chgData name="김 소연" userId="442dbea8aa28d214" providerId="Windows Live" clId="Web-{30E43808-AEB8-421B-88DE-6706E5F76F60}" dt="2023-03-20T00:47:07.098" v="24"/>
        <pc:sldMkLst>
          <pc:docMk/>
          <pc:sldMk cId="767226876" sldId="286"/>
        </pc:sldMkLst>
      </pc:sldChg>
      <pc:sldChg chg="add del replId">
        <pc:chgData name="김 소연" userId="442dbea8aa28d214" providerId="Windows Live" clId="Web-{30E43808-AEB8-421B-88DE-6706E5F76F60}" dt="2023-03-20T00:47:07.098" v="23"/>
        <pc:sldMkLst>
          <pc:docMk/>
          <pc:sldMk cId="572616110" sldId="287"/>
        </pc:sldMkLst>
      </pc:sldChg>
      <pc:sldChg chg="add del replId">
        <pc:chgData name="김 소연" userId="442dbea8aa28d214" providerId="Windows Live" clId="Web-{30E43808-AEB8-421B-88DE-6706E5F76F60}" dt="2023-03-20T00:47:07.098" v="22"/>
        <pc:sldMkLst>
          <pc:docMk/>
          <pc:sldMk cId="35425259" sldId="288"/>
        </pc:sldMkLst>
      </pc:sldChg>
      <pc:sldChg chg="add del replId">
        <pc:chgData name="김 소연" userId="442dbea8aa28d214" providerId="Windows Live" clId="Web-{30E43808-AEB8-421B-88DE-6706E5F76F60}" dt="2023-03-20T00:47:07.098" v="21"/>
        <pc:sldMkLst>
          <pc:docMk/>
          <pc:sldMk cId="976685467" sldId="289"/>
        </pc:sldMkLst>
      </pc:sldChg>
      <pc:sldChg chg="add del replId">
        <pc:chgData name="김 소연" userId="442dbea8aa28d214" providerId="Windows Live" clId="Web-{30E43808-AEB8-421B-88DE-6706E5F76F60}" dt="2023-03-20T00:47:07.098" v="20"/>
        <pc:sldMkLst>
          <pc:docMk/>
          <pc:sldMk cId="4114500764" sldId="290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8D6E03-9F3F-436A-8D81-D10BD1BB9CE1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76E1648-7D02-48A7-855B-5ACAD06E2CA9}">
      <dgm:prSet phldrT="[텍스트]" custT="1"/>
      <dgm:spPr>
        <a:solidFill>
          <a:srgbClr val="FFFACD"/>
        </a:solidFill>
      </dgm:spPr>
      <dgm:t>
        <a:bodyPr/>
        <a:lstStyle/>
        <a:p>
          <a:r>
            <a:rPr lang="ko-KR" altLang="en-US" sz="1000" dirty="0">
              <a:solidFill>
                <a:schemeClr val="tx1"/>
              </a:solidFill>
            </a:rPr>
            <a:t>로그인</a:t>
          </a:r>
          <a:r>
            <a:rPr lang="en-US" altLang="ko-KR" sz="1000" dirty="0">
              <a:solidFill>
                <a:schemeClr val="tx1"/>
              </a:solidFill>
            </a:rPr>
            <a:t>/</a:t>
          </a:r>
          <a:r>
            <a:rPr lang="ko-KR" altLang="en-US" sz="1000" dirty="0">
              <a:solidFill>
                <a:schemeClr val="tx1"/>
              </a:solidFill>
            </a:rPr>
            <a:t>로그아웃</a:t>
          </a:r>
        </a:p>
      </dgm:t>
    </dgm:pt>
    <dgm:pt modelId="{137B378B-2A81-4E2C-85D9-3A7C3C848360}" type="parTrans" cxnId="{2E0FDC5C-E242-4734-93BF-C0C60632C537}">
      <dgm:prSet/>
      <dgm:spPr/>
      <dgm:t>
        <a:bodyPr/>
        <a:lstStyle/>
        <a:p>
          <a:pPr latinLnBrk="1"/>
          <a:endParaRPr lang="ko-KR" altLang="en-US"/>
        </a:p>
      </dgm:t>
    </dgm:pt>
    <dgm:pt modelId="{6B2B8F6A-956A-4F55-8E1F-ABA93ADA4717}" type="sibTrans" cxnId="{2E0FDC5C-E242-4734-93BF-C0C60632C537}">
      <dgm:prSet/>
      <dgm:spPr/>
      <dgm:t>
        <a:bodyPr/>
        <a:lstStyle/>
        <a:p>
          <a:pPr latinLnBrk="1"/>
          <a:endParaRPr lang="ko-KR" altLang="en-US"/>
        </a:p>
      </dgm:t>
    </dgm:pt>
    <dgm:pt modelId="{B10501AB-E188-4AA1-9715-B04577216646}">
      <dgm:prSet phldrT="[텍스트]" custT="1"/>
      <dgm:spPr>
        <a:solidFill>
          <a:srgbClr val="FFFACD"/>
        </a:solidFill>
      </dgm:spPr>
      <dgm:t>
        <a:bodyPr/>
        <a:lstStyle/>
        <a:p>
          <a:r>
            <a:rPr lang="ko-KR" altLang="en-US" sz="1000" dirty="0">
              <a:solidFill>
                <a:schemeClr val="tx1"/>
              </a:solidFill>
            </a:rPr>
            <a:t>관리자</a:t>
          </a:r>
        </a:p>
      </dgm:t>
    </dgm:pt>
    <dgm:pt modelId="{FA401B5B-5F5C-44F9-9B18-5C4E5F252765}" type="parTrans" cxnId="{04B236C3-985E-482B-8DE4-ADCD8C108377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B47B09D2-9E8A-4B04-8840-BC3AB001D4A5}" type="sibTrans" cxnId="{04B236C3-985E-482B-8DE4-ADCD8C108377}">
      <dgm:prSet/>
      <dgm:spPr/>
      <dgm:t>
        <a:bodyPr/>
        <a:lstStyle/>
        <a:p>
          <a:pPr latinLnBrk="1"/>
          <a:endParaRPr lang="ko-KR" altLang="en-US"/>
        </a:p>
      </dgm:t>
    </dgm:pt>
    <dgm:pt modelId="{FED9532D-0615-4DE9-956E-BC040181C940}">
      <dgm:prSet phldrT="[텍스트]" custT="1"/>
      <dgm:spPr>
        <a:solidFill>
          <a:srgbClr val="FFFACD"/>
        </a:solidFill>
      </dgm:spPr>
      <dgm:t>
        <a:bodyPr/>
        <a:lstStyle/>
        <a:p>
          <a:r>
            <a:rPr lang="ko-KR" altLang="en-US" sz="1000" dirty="0">
              <a:solidFill>
                <a:schemeClr val="tx1"/>
              </a:solidFill>
            </a:rPr>
            <a:t>관리자 관리</a:t>
          </a:r>
        </a:p>
      </dgm:t>
    </dgm:pt>
    <dgm:pt modelId="{D0155D20-C900-449D-B98A-EA9AB4FF4B12}" type="parTrans" cxnId="{64DE6D89-16BF-41E8-8B1C-639C0706AC10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B6B54C82-0A4A-49A6-BA4B-5E5531832598}" type="sibTrans" cxnId="{64DE6D89-16BF-41E8-8B1C-639C0706AC10}">
      <dgm:prSet/>
      <dgm:spPr/>
      <dgm:t>
        <a:bodyPr/>
        <a:lstStyle/>
        <a:p>
          <a:pPr latinLnBrk="1"/>
          <a:endParaRPr lang="ko-KR" altLang="en-US"/>
        </a:p>
      </dgm:t>
    </dgm:pt>
    <dgm:pt modelId="{A24D2529-A2DF-4A4A-95F3-DD47D6D21057}">
      <dgm:prSet phldrT="[텍스트]" custT="1"/>
      <dgm:spPr>
        <a:solidFill>
          <a:srgbClr val="FFFACD"/>
        </a:solidFill>
      </dgm:spPr>
      <dgm:t>
        <a:bodyPr/>
        <a:lstStyle/>
        <a:p>
          <a:r>
            <a:rPr lang="ko-KR" altLang="en-US" sz="1000" dirty="0">
              <a:solidFill>
                <a:schemeClr val="tx1"/>
              </a:solidFill>
            </a:rPr>
            <a:t>관리자 등록</a:t>
          </a:r>
        </a:p>
      </dgm:t>
    </dgm:pt>
    <dgm:pt modelId="{27066020-5F5A-4C97-B9E2-C350780A0529}" type="parTrans" cxnId="{4C07507E-F2C7-4C4D-A2E6-2B662EB0329D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 sz="1600"/>
        </a:p>
      </dgm:t>
    </dgm:pt>
    <dgm:pt modelId="{22EAF6FD-468B-44D9-91E9-F124B8310990}" type="sibTrans" cxnId="{4C07507E-F2C7-4C4D-A2E6-2B662EB0329D}">
      <dgm:prSet/>
      <dgm:spPr/>
      <dgm:t>
        <a:bodyPr/>
        <a:lstStyle/>
        <a:p>
          <a:pPr latinLnBrk="1"/>
          <a:endParaRPr lang="ko-KR" altLang="en-US"/>
        </a:p>
      </dgm:t>
    </dgm:pt>
    <dgm:pt modelId="{588AAC40-4F04-4BFE-8CA6-C412C1082B82}">
      <dgm:prSet phldrT="[텍스트]" custT="1"/>
      <dgm:spPr>
        <a:solidFill>
          <a:srgbClr val="FFFACD"/>
        </a:solidFill>
      </dgm:spPr>
      <dgm:t>
        <a:bodyPr/>
        <a:lstStyle/>
        <a:p>
          <a:pPr rtl="0"/>
          <a:r>
            <a:rPr lang="ko-KR" altLang="en-US" sz="1000" dirty="0">
              <a:solidFill>
                <a:schemeClr val="tx1"/>
              </a:solidFill>
              <a:latin typeface="Calibri Light" panose="020F0302020204030204"/>
            </a:rPr>
            <a:t>시공사례 글</a:t>
          </a:r>
          <a:endParaRPr lang="ko-KR" altLang="en-US" sz="1000" dirty="0">
            <a:solidFill>
              <a:schemeClr val="tx1"/>
            </a:solidFill>
          </a:endParaRPr>
        </a:p>
      </dgm:t>
    </dgm:pt>
    <dgm:pt modelId="{DC04B16D-8CD3-4DAD-9CEF-BADA5A9E73B6}" type="parTrans" cxnId="{1C654EC4-A70B-483B-9603-90EDD5801AC6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 sz="1600"/>
        </a:p>
      </dgm:t>
    </dgm:pt>
    <dgm:pt modelId="{5D362972-F50C-44A9-B7F0-54B8715AD138}" type="sibTrans" cxnId="{1C654EC4-A70B-483B-9603-90EDD5801AC6}">
      <dgm:prSet/>
      <dgm:spPr/>
      <dgm:t>
        <a:bodyPr/>
        <a:lstStyle/>
        <a:p>
          <a:pPr latinLnBrk="1"/>
          <a:endParaRPr lang="ko-KR" altLang="en-US"/>
        </a:p>
      </dgm:t>
    </dgm:pt>
    <dgm:pt modelId="{F1BBDE27-6BBB-4CBE-8B82-CAFFF3A28E7C}">
      <dgm:prSet phldrT="[텍스트]" phldr="0" custT="1"/>
      <dgm:spPr>
        <a:solidFill>
          <a:srgbClr val="FFFACD"/>
        </a:solidFill>
      </dgm:spPr>
      <dgm:t>
        <a:bodyPr/>
        <a:lstStyle/>
        <a:p>
          <a:pPr rtl="0"/>
          <a:r>
            <a:rPr lang="ko-KR" altLang="en-US" sz="1000" dirty="0">
              <a:solidFill>
                <a:schemeClr val="tx1"/>
              </a:solidFill>
              <a:latin typeface="Calibri Light" panose="020F0302020204030204"/>
            </a:rPr>
            <a:t>견적문의 게시판</a:t>
          </a:r>
          <a:endParaRPr lang="ko-KR" altLang="en-US" sz="1000" dirty="0">
            <a:solidFill>
              <a:schemeClr val="tx1"/>
            </a:solidFill>
          </a:endParaRPr>
        </a:p>
      </dgm:t>
    </dgm:pt>
    <dgm:pt modelId="{27727D8B-215A-4387-BB28-477661DC93C6}" type="parTrans" cxnId="{2979F905-5133-49F4-9784-5ACA55FAA6E6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 sz="1600"/>
        </a:p>
      </dgm:t>
    </dgm:pt>
    <dgm:pt modelId="{3F8F8EC1-2596-4762-84D4-58546E535C49}" type="sibTrans" cxnId="{2979F905-5133-49F4-9784-5ACA55FAA6E6}">
      <dgm:prSet/>
      <dgm:spPr/>
      <dgm:t>
        <a:bodyPr/>
        <a:lstStyle/>
        <a:p>
          <a:pPr latinLnBrk="1"/>
          <a:endParaRPr lang="ko-KR" altLang="en-US"/>
        </a:p>
      </dgm:t>
    </dgm:pt>
    <dgm:pt modelId="{FBF43A7D-A842-4926-8C64-C524F97AF14D}">
      <dgm:prSet phldrT="[텍스트]" custT="1"/>
      <dgm:spPr>
        <a:solidFill>
          <a:srgbClr val="FFFACD"/>
        </a:solidFill>
      </dgm:spPr>
      <dgm:t>
        <a:bodyPr/>
        <a:lstStyle/>
        <a:p>
          <a:r>
            <a:rPr lang="ko-KR" altLang="en-US" sz="1000" dirty="0">
              <a:solidFill>
                <a:schemeClr val="tx1"/>
              </a:solidFill>
            </a:rPr>
            <a:t>회원관리</a:t>
          </a:r>
        </a:p>
      </dgm:t>
    </dgm:pt>
    <dgm:pt modelId="{F075DFD9-2C9F-4BDD-9E01-C25C9BC36BBB}" type="parTrans" cxnId="{5D21C6E5-E30B-49AF-98FE-A6793DCE0DEA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 sz="1600"/>
        </a:p>
      </dgm:t>
    </dgm:pt>
    <dgm:pt modelId="{9AD3D534-1AF3-42C0-93A2-FE14733D29E4}" type="sibTrans" cxnId="{5D21C6E5-E30B-49AF-98FE-A6793DCE0DEA}">
      <dgm:prSet/>
      <dgm:spPr/>
      <dgm:t>
        <a:bodyPr/>
        <a:lstStyle/>
        <a:p>
          <a:pPr latinLnBrk="1"/>
          <a:endParaRPr lang="ko-KR" altLang="en-US"/>
        </a:p>
      </dgm:t>
    </dgm:pt>
    <dgm:pt modelId="{182A2092-F52D-4F3C-945B-C7A5C938F143}">
      <dgm:prSet phldrT="[텍스트]" custT="1"/>
      <dgm:spPr>
        <a:solidFill>
          <a:srgbClr val="FFFACD"/>
        </a:solidFill>
      </dgm:spPr>
      <dgm:t>
        <a:bodyPr/>
        <a:lstStyle/>
        <a:p>
          <a:r>
            <a:rPr lang="ko-KR" altLang="en-US" sz="1000" dirty="0">
              <a:solidFill>
                <a:schemeClr val="tx1"/>
              </a:solidFill>
            </a:rPr>
            <a:t>관리자 삭제</a:t>
          </a:r>
        </a:p>
      </dgm:t>
    </dgm:pt>
    <dgm:pt modelId="{F46D3F39-D323-4564-9783-A6F533E13717}" type="parTrans" cxnId="{0CE98C05-84D6-4408-959C-4E431CA85ED4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 sz="1600"/>
        </a:p>
      </dgm:t>
    </dgm:pt>
    <dgm:pt modelId="{1694437A-D21C-4AF7-B2B4-1816C7CF9013}" type="sibTrans" cxnId="{0CE98C05-84D6-4408-959C-4E431CA85ED4}">
      <dgm:prSet/>
      <dgm:spPr/>
      <dgm:t>
        <a:bodyPr/>
        <a:lstStyle/>
        <a:p>
          <a:pPr latinLnBrk="1"/>
          <a:endParaRPr lang="ko-KR" altLang="en-US"/>
        </a:p>
      </dgm:t>
    </dgm:pt>
    <dgm:pt modelId="{D60B543F-92F2-47A7-8F3D-E12514850B86}">
      <dgm:prSet phldrT="[텍스트]" custT="1"/>
      <dgm:spPr>
        <a:solidFill>
          <a:srgbClr val="FFFACD"/>
        </a:solidFill>
      </dgm:spPr>
      <dgm:t>
        <a:bodyPr/>
        <a:lstStyle/>
        <a:p>
          <a:r>
            <a:rPr lang="ko-KR" altLang="en-US" sz="1000" dirty="0">
              <a:solidFill>
                <a:schemeClr val="tx1"/>
              </a:solidFill>
            </a:rPr>
            <a:t>회원전체목록</a:t>
          </a:r>
        </a:p>
      </dgm:t>
    </dgm:pt>
    <dgm:pt modelId="{6CB7A225-21CC-47DE-B873-64AB5E1FDEDB}" type="parTrans" cxnId="{4CAD2EE1-3E1D-4135-9C85-A9B3F755A248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 sz="1600"/>
        </a:p>
      </dgm:t>
    </dgm:pt>
    <dgm:pt modelId="{DB0E4EE3-9C8D-44AF-AB3B-3CA09D20A38D}" type="sibTrans" cxnId="{4CAD2EE1-3E1D-4135-9C85-A9B3F755A248}">
      <dgm:prSet/>
      <dgm:spPr/>
      <dgm:t>
        <a:bodyPr/>
        <a:lstStyle/>
        <a:p>
          <a:pPr latinLnBrk="1"/>
          <a:endParaRPr lang="ko-KR" altLang="en-US"/>
        </a:p>
      </dgm:t>
    </dgm:pt>
    <dgm:pt modelId="{49C90078-3F56-467B-8559-2A8145F440C9}">
      <dgm:prSet phldrT="[텍스트]" custT="1"/>
      <dgm:spPr>
        <a:solidFill>
          <a:srgbClr val="FFFACD"/>
        </a:solidFill>
      </dgm:spPr>
      <dgm:t>
        <a:bodyPr/>
        <a:lstStyle/>
        <a:p>
          <a:r>
            <a:rPr lang="ko-KR" altLang="en-US" sz="1000" dirty="0">
              <a:solidFill>
                <a:schemeClr val="tx1"/>
              </a:solidFill>
            </a:rPr>
            <a:t>회원검색</a:t>
          </a:r>
        </a:p>
      </dgm:t>
    </dgm:pt>
    <dgm:pt modelId="{DF2477B4-9E82-43FD-8536-C46B95C0B24A}" type="parTrans" cxnId="{8BA69761-877D-46DB-9634-1CAECD392A7C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 sz="1600"/>
        </a:p>
      </dgm:t>
    </dgm:pt>
    <dgm:pt modelId="{ED81AC34-EA55-4DCE-AADC-4ADAB98DE87D}" type="sibTrans" cxnId="{8BA69761-877D-46DB-9634-1CAECD392A7C}">
      <dgm:prSet/>
      <dgm:spPr/>
      <dgm:t>
        <a:bodyPr/>
        <a:lstStyle/>
        <a:p>
          <a:pPr latinLnBrk="1"/>
          <a:endParaRPr lang="ko-KR" altLang="en-US"/>
        </a:p>
      </dgm:t>
    </dgm:pt>
    <dgm:pt modelId="{4E27852B-28C5-402F-9151-1D794AA816DE}">
      <dgm:prSet phldrT="[텍스트]" custT="1"/>
      <dgm:spPr>
        <a:solidFill>
          <a:srgbClr val="FFFACD"/>
        </a:solidFill>
      </dgm:spPr>
      <dgm:t>
        <a:bodyPr/>
        <a:lstStyle/>
        <a:p>
          <a:r>
            <a:rPr lang="ko-KR" altLang="en-US" sz="1000" dirty="0">
              <a:solidFill>
                <a:schemeClr val="tx1"/>
              </a:solidFill>
            </a:rPr>
            <a:t>시공사례</a:t>
          </a:r>
          <a:r>
            <a:rPr lang="ko-KR" altLang="en-US" sz="1000" dirty="0">
              <a:solidFill>
                <a:schemeClr val="tx1"/>
              </a:solidFill>
              <a:latin typeface="Calibri Light" panose="020F0302020204030204"/>
            </a:rPr>
            <a:t> 글 작성</a:t>
          </a:r>
          <a:endParaRPr lang="ko-KR" altLang="en-US" sz="1000" dirty="0">
            <a:solidFill>
              <a:schemeClr val="tx1"/>
            </a:solidFill>
          </a:endParaRPr>
        </a:p>
      </dgm:t>
    </dgm:pt>
    <dgm:pt modelId="{2C0DE688-B47C-4C35-A4C8-D8EE8E1A7C49}" type="parTrans" cxnId="{F592AD4D-D3C3-480A-8DA8-A0AFF899C062}">
      <dgm:prSet/>
      <dgm:spPr>
        <a:ln w="12700">
          <a:solidFill>
            <a:schemeClr val="bg2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 sz="1600"/>
        </a:p>
      </dgm:t>
    </dgm:pt>
    <dgm:pt modelId="{F0257E88-127C-4251-90FC-52567846D0B9}" type="sibTrans" cxnId="{F592AD4D-D3C3-480A-8DA8-A0AFF899C062}">
      <dgm:prSet/>
      <dgm:spPr/>
      <dgm:t>
        <a:bodyPr/>
        <a:lstStyle/>
        <a:p>
          <a:pPr latinLnBrk="1"/>
          <a:endParaRPr lang="ko-KR" altLang="en-US"/>
        </a:p>
      </dgm:t>
    </dgm:pt>
    <dgm:pt modelId="{6222A368-97BD-47B8-9F93-D6EF8CC874EC}">
      <dgm:prSet phldrT="[텍스트]" custT="1"/>
      <dgm:spPr>
        <a:solidFill>
          <a:srgbClr val="FFFACD"/>
        </a:solidFill>
      </dgm:spPr>
      <dgm:t>
        <a:bodyPr/>
        <a:lstStyle/>
        <a:p>
          <a:r>
            <a:rPr lang="ko-KR" altLang="en-US" sz="1000" dirty="0">
              <a:solidFill>
                <a:schemeClr val="tx1"/>
              </a:solidFill>
            </a:rPr>
            <a:t>공지사항</a:t>
          </a:r>
        </a:p>
      </dgm:t>
    </dgm:pt>
    <dgm:pt modelId="{9F189ED9-E286-44E9-BBE9-EE22E83D3136}" type="parTrans" cxnId="{A732D9E8-F797-44AE-BB70-24D4B281D37F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 sz="1600"/>
        </a:p>
      </dgm:t>
    </dgm:pt>
    <dgm:pt modelId="{9A1FFF96-3925-4BC2-9828-0FCF30F22641}" type="sibTrans" cxnId="{A732D9E8-F797-44AE-BB70-24D4B281D37F}">
      <dgm:prSet/>
      <dgm:spPr/>
      <dgm:t>
        <a:bodyPr/>
        <a:lstStyle/>
        <a:p>
          <a:pPr latinLnBrk="1"/>
          <a:endParaRPr lang="ko-KR" altLang="en-US"/>
        </a:p>
      </dgm:t>
    </dgm:pt>
    <dgm:pt modelId="{046CD079-E8F9-4ACE-B305-4C64D9EEA745}">
      <dgm:prSet phldrT="[텍스트]" custT="1"/>
      <dgm:spPr>
        <a:solidFill>
          <a:srgbClr val="FFFACD"/>
        </a:solidFill>
      </dgm:spPr>
      <dgm:t>
        <a:bodyPr/>
        <a:lstStyle/>
        <a:p>
          <a:pPr rtl="0"/>
          <a:r>
            <a:rPr lang="ko-KR" altLang="en-US" sz="1000" dirty="0">
              <a:solidFill>
                <a:schemeClr val="tx1"/>
              </a:solidFill>
              <a:latin typeface="Calibri Light" panose="020F0302020204030204"/>
            </a:rPr>
            <a:t>공지 글</a:t>
          </a:r>
          <a:r>
            <a:rPr lang="ko-KR" altLang="en-US" sz="1000" dirty="0">
              <a:solidFill>
                <a:schemeClr val="tx1"/>
              </a:solidFill>
            </a:rPr>
            <a:t> 작성</a:t>
          </a:r>
        </a:p>
      </dgm:t>
    </dgm:pt>
    <dgm:pt modelId="{3BEE869C-3E87-4DE2-A904-7F698CCC6A8B}" type="parTrans" cxnId="{DA386CD0-8412-495B-97F7-17D32FEEE7E0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 sz="1600"/>
        </a:p>
      </dgm:t>
    </dgm:pt>
    <dgm:pt modelId="{189967E1-7D73-4BB9-A9F1-59926FBE8A4F}" type="sibTrans" cxnId="{DA386CD0-8412-495B-97F7-17D32FEEE7E0}">
      <dgm:prSet/>
      <dgm:spPr/>
      <dgm:t>
        <a:bodyPr/>
        <a:lstStyle/>
        <a:p>
          <a:pPr latinLnBrk="1"/>
          <a:endParaRPr lang="ko-KR" altLang="en-US"/>
        </a:p>
      </dgm:t>
    </dgm:pt>
    <dgm:pt modelId="{1F36615A-E824-4A34-8DE9-F6381965152E}">
      <dgm:prSet phldrT="[텍스트]" custT="1"/>
      <dgm:spPr>
        <a:solidFill>
          <a:srgbClr val="FFFACD"/>
        </a:solidFill>
      </dgm:spPr>
      <dgm:t>
        <a:bodyPr/>
        <a:lstStyle/>
        <a:p>
          <a:r>
            <a:rPr lang="ko-KR" altLang="en-US" sz="1000" dirty="0">
              <a:solidFill>
                <a:schemeClr val="tx1"/>
              </a:solidFill>
            </a:rPr>
            <a:t>공지 글 수정</a:t>
          </a:r>
        </a:p>
      </dgm:t>
    </dgm:pt>
    <dgm:pt modelId="{071638A9-1E6D-4908-B8EA-7C9C9EAF2662}" type="parTrans" cxnId="{6E1B7DE6-0FBB-4452-B7DB-ECCA93DF82E2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 sz="1600"/>
        </a:p>
      </dgm:t>
    </dgm:pt>
    <dgm:pt modelId="{B9907C02-D7D6-4536-BB4A-A95EC23A9B1C}" type="sibTrans" cxnId="{6E1B7DE6-0FBB-4452-B7DB-ECCA93DF82E2}">
      <dgm:prSet/>
      <dgm:spPr/>
      <dgm:t>
        <a:bodyPr/>
        <a:lstStyle/>
        <a:p>
          <a:pPr latinLnBrk="1"/>
          <a:endParaRPr lang="ko-KR" altLang="en-US"/>
        </a:p>
      </dgm:t>
    </dgm:pt>
    <dgm:pt modelId="{1951BF49-3011-4253-8788-7E88A25BE5B8}">
      <dgm:prSet phldrT="[텍스트]" custT="1"/>
      <dgm:spPr>
        <a:solidFill>
          <a:srgbClr val="FFFACD"/>
        </a:solidFill>
      </dgm:spPr>
      <dgm:t>
        <a:bodyPr/>
        <a:lstStyle/>
        <a:p>
          <a:r>
            <a:rPr lang="ko-KR" altLang="en-US" sz="1000" dirty="0">
              <a:solidFill>
                <a:schemeClr val="tx1"/>
              </a:solidFill>
            </a:rPr>
            <a:t>공지 글 삭제</a:t>
          </a:r>
        </a:p>
      </dgm:t>
    </dgm:pt>
    <dgm:pt modelId="{9C742393-DA38-45DF-80B1-9AED452EEDBF}" type="parTrans" cxnId="{6DC2B092-A4BE-4460-B8C3-975DEA622E97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 sz="1600"/>
        </a:p>
      </dgm:t>
    </dgm:pt>
    <dgm:pt modelId="{E9A1935F-3025-45C6-8BAD-F0215C159568}" type="sibTrans" cxnId="{6DC2B092-A4BE-4460-B8C3-975DEA622E97}">
      <dgm:prSet/>
      <dgm:spPr/>
      <dgm:t>
        <a:bodyPr/>
        <a:lstStyle/>
        <a:p>
          <a:pPr latinLnBrk="1"/>
          <a:endParaRPr lang="ko-KR" altLang="en-US"/>
        </a:p>
      </dgm:t>
    </dgm:pt>
    <dgm:pt modelId="{75A05AAD-F5B8-4433-AF08-10DEF52A3CD7}">
      <dgm:prSet phldrT="[텍스트]" custT="1"/>
      <dgm:spPr>
        <a:solidFill>
          <a:srgbClr val="FFFACD"/>
        </a:solidFill>
      </dgm:spPr>
      <dgm:t>
        <a:bodyPr/>
        <a:lstStyle/>
        <a:p>
          <a:r>
            <a:rPr lang="ko-KR" altLang="en-US" sz="1000" dirty="0">
              <a:solidFill>
                <a:schemeClr val="tx1"/>
              </a:solidFill>
            </a:rPr>
            <a:t>공지 글 보기</a:t>
          </a:r>
        </a:p>
      </dgm:t>
    </dgm:pt>
    <dgm:pt modelId="{CF242D5A-29DA-4459-9E93-730837E263B7}" type="parTrans" cxnId="{C2966433-1385-4678-98E0-5E88FD3A1167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 sz="1600"/>
        </a:p>
      </dgm:t>
    </dgm:pt>
    <dgm:pt modelId="{4B23D47A-C905-414B-A486-0D8EF861471D}" type="sibTrans" cxnId="{C2966433-1385-4678-98E0-5E88FD3A1167}">
      <dgm:prSet/>
      <dgm:spPr/>
      <dgm:t>
        <a:bodyPr/>
        <a:lstStyle/>
        <a:p>
          <a:pPr latinLnBrk="1"/>
          <a:endParaRPr lang="ko-KR" altLang="en-US"/>
        </a:p>
      </dgm:t>
    </dgm:pt>
    <dgm:pt modelId="{F3D1505B-9DA4-412C-86F2-99FED16E4D21}">
      <dgm:prSet phldr="0"/>
      <dgm:spPr>
        <a:solidFill>
          <a:srgbClr val="FFFACD"/>
        </a:solidFill>
      </dgm:spPr>
      <dgm:t>
        <a:bodyPr/>
        <a:lstStyle/>
        <a:p>
          <a:pPr rtl="0"/>
          <a:r>
            <a:rPr lang="ko-KR" altLang="en-US" dirty="0">
              <a:solidFill>
                <a:schemeClr val="tx1"/>
              </a:solidFill>
              <a:latin typeface="Calibri Light" panose="020F0302020204030204"/>
            </a:rPr>
            <a:t>견적문의 글 보기</a:t>
          </a:r>
        </a:p>
      </dgm:t>
    </dgm:pt>
    <dgm:pt modelId="{CE74EE56-F55B-468A-8949-6144D0D05639}" type="parTrans" cxnId="{0E688434-7E18-4055-8737-7AB7696FA398}">
      <dgm:prSet/>
      <dgm:spPr/>
      <dgm:t>
        <a:bodyPr/>
        <a:lstStyle/>
        <a:p>
          <a:pPr latinLnBrk="1"/>
          <a:endParaRPr lang="ko-KR" altLang="en-US"/>
        </a:p>
      </dgm:t>
    </dgm:pt>
    <dgm:pt modelId="{94C3FEB7-5DAC-4687-855D-3ACD1F19CD18}" type="sibTrans" cxnId="{0E688434-7E18-4055-8737-7AB7696FA398}">
      <dgm:prSet/>
      <dgm:spPr/>
      <dgm:t>
        <a:bodyPr/>
        <a:lstStyle/>
        <a:p>
          <a:pPr latinLnBrk="1"/>
          <a:endParaRPr lang="ko-KR" altLang="en-US"/>
        </a:p>
      </dgm:t>
    </dgm:pt>
    <dgm:pt modelId="{C0E32947-63E5-418C-8546-3F6B3554336D}">
      <dgm:prSet phldr="0"/>
      <dgm:spPr>
        <a:solidFill>
          <a:srgbClr val="FFFACD"/>
        </a:solidFill>
      </dgm:spPr>
      <dgm:t>
        <a:bodyPr/>
        <a:lstStyle/>
        <a:p>
          <a:pPr rtl="0"/>
          <a:r>
            <a:rPr lang="ko-KR" altLang="en-US" dirty="0">
              <a:solidFill>
                <a:schemeClr val="tx1"/>
              </a:solidFill>
              <a:latin typeface="Calibri Light" panose="020F0302020204030204"/>
            </a:rPr>
            <a:t>답글 관리</a:t>
          </a:r>
        </a:p>
      </dgm:t>
    </dgm:pt>
    <dgm:pt modelId="{91A4C01B-B246-489C-838B-925D95CE6572}" type="parTrans" cxnId="{93E7060B-A1F7-42CA-BB83-6F80F56D4F43}">
      <dgm:prSet/>
      <dgm:spPr/>
      <dgm:t>
        <a:bodyPr/>
        <a:lstStyle/>
        <a:p>
          <a:pPr latinLnBrk="1"/>
          <a:endParaRPr lang="ko-KR" altLang="en-US"/>
        </a:p>
      </dgm:t>
    </dgm:pt>
    <dgm:pt modelId="{D90449EC-7638-4BD4-93D4-C06C80C32BDD}" type="sibTrans" cxnId="{93E7060B-A1F7-42CA-BB83-6F80F56D4F43}">
      <dgm:prSet/>
      <dgm:spPr/>
      <dgm:t>
        <a:bodyPr/>
        <a:lstStyle/>
        <a:p>
          <a:pPr latinLnBrk="1"/>
          <a:endParaRPr lang="ko-KR" altLang="en-US"/>
        </a:p>
      </dgm:t>
    </dgm:pt>
    <dgm:pt modelId="{9D681055-CC93-4F0A-A4EE-B6D3F4F9DCE6}">
      <dgm:prSet phldr="0"/>
      <dgm:spPr>
        <a:solidFill>
          <a:srgbClr val="FFFACD"/>
        </a:solidFill>
      </dgm:spPr>
      <dgm:t>
        <a:bodyPr/>
        <a:lstStyle/>
        <a:p>
          <a:pPr rtl="0"/>
          <a:r>
            <a:rPr lang="ko-KR" altLang="en-US" dirty="0">
              <a:solidFill>
                <a:schemeClr val="tx1"/>
              </a:solidFill>
              <a:latin typeface="Calibri Light" panose="020F0302020204030204"/>
            </a:rPr>
            <a:t>답글 작성</a:t>
          </a:r>
        </a:p>
      </dgm:t>
    </dgm:pt>
    <dgm:pt modelId="{A505CB3A-0698-4B73-95F7-4FEFF853CF59}" type="parTrans" cxnId="{1DD2C9D9-3799-41C8-B8C9-0A26CFB46C92}">
      <dgm:prSet/>
      <dgm:spPr/>
      <dgm:t>
        <a:bodyPr/>
        <a:lstStyle/>
        <a:p>
          <a:pPr latinLnBrk="1"/>
          <a:endParaRPr lang="ko-KR" altLang="en-US"/>
        </a:p>
      </dgm:t>
    </dgm:pt>
    <dgm:pt modelId="{0CE032F6-5F49-42EF-9243-C9E9ED8C1ACD}" type="sibTrans" cxnId="{1DD2C9D9-3799-41C8-B8C9-0A26CFB46C92}">
      <dgm:prSet/>
      <dgm:spPr/>
      <dgm:t>
        <a:bodyPr/>
        <a:lstStyle/>
        <a:p>
          <a:pPr latinLnBrk="1"/>
          <a:endParaRPr lang="ko-KR" altLang="en-US"/>
        </a:p>
      </dgm:t>
    </dgm:pt>
    <dgm:pt modelId="{A5BB72EB-566A-4768-8956-F85CDA2E7905}">
      <dgm:prSet phldr="0"/>
      <dgm:spPr>
        <a:solidFill>
          <a:srgbClr val="FFFACD"/>
        </a:solidFill>
      </dgm:spPr>
      <dgm:t>
        <a:bodyPr/>
        <a:lstStyle/>
        <a:p>
          <a:pPr rtl="0" latinLnBrk="1"/>
          <a:r>
            <a:rPr lang="ko-KR" altLang="en-US" dirty="0">
              <a:solidFill>
                <a:schemeClr val="tx1"/>
              </a:solidFill>
              <a:latin typeface="Calibri Light" panose="020F0302020204030204"/>
            </a:rPr>
            <a:t>답글 삭제</a:t>
          </a:r>
        </a:p>
      </dgm:t>
    </dgm:pt>
    <dgm:pt modelId="{43839BE3-7A63-462B-827F-37E1BFDBD390}" type="parTrans" cxnId="{6B1BDAF0-B521-425D-A0AB-0C816AEB8482}">
      <dgm:prSet/>
      <dgm:spPr/>
      <dgm:t>
        <a:bodyPr/>
        <a:lstStyle/>
        <a:p>
          <a:pPr latinLnBrk="1"/>
          <a:endParaRPr lang="ko-KR" altLang="en-US"/>
        </a:p>
      </dgm:t>
    </dgm:pt>
    <dgm:pt modelId="{3FF5515B-7F5C-43EF-8319-58B259E1F11D}" type="sibTrans" cxnId="{6B1BDAF0-B521-425D-A0AB-0C816AEB8482}">
      <dgm:prSet/>
      <dgm:spPr/>
      <dgm:t>
        <a:bodyPr/>
        <a:lstStyle/>
        <a:p>
          <a:pPr latinLnBrk="1"/>
          <a:endParaRPr lang="ko-KR" altLang="en-US"/>
        </a:p>
      </dgm:t>
    </dgm:pt>
    <dgm:pt modelId="{6653B5B0-464E-4AA6-9EC4-556C83EFCBD9}">
      <dgm:prSet phldrT="[텍스트]"/>
      <dgm:spPr>
        <a:solidFill>
          <a:srgbClr val="FFFACD"/>
        </a:solidFill>
      </dgm:spPr>
      <dgm:t>
        <a:bodyPr/>
        <a:lstStyle/>
        <a:p>
          <a:r>
            <a:rPr lang="ko-KR" altLang="en-US" dirty="0">
              <a:solidFill>
                <a:schemeClr val="tx1"/>
              </a:solidFill>
            </a:rPr>
            <a:t>시공사례</a:t>
          </a:r>
          <a:r>
            <a:rPr lang="ko-KR" altLang="en-US" dirty="0">
              <a:solidFill>
                <a:schemeClr val="tx1"/>
              </a:solidFill>
              <a:latin typeface="Calibri Light" panose="020F0302020204030204"/>
            </a:rPr>
            <a:t> 글 </a:t>
          </a:r>
          <a:r>
            <a:rPr lang="ko-KR" altLang="en-US" dirty="0" smtClean="0">
              <a:solidFill>
                <a:schemeClr val="tx1"/>
              </a:solidFill>
              <a:latin typeface="Calibri Light" panose="020F0302020204030204"/>
            </a:rPr>
            <a:t>삭제</a:t>
          </a:r>
          <a:endParaRPr lang="ko-KR" altLang="en-US" dirty="0">
            <a:solidFill>
              <a:schemeClr val="tx1"/>
            </a:solidFill>
          </a:endParaRPr>
        </a:p>
      </dgm:t>
    </dgm:pt>
    <dgm:pt modelId="{F40556DD-C1E3-4FDC-8ACE-E91FC3996964}" type="parTrans" cxnId="{48D45B74-69D1-4B5A-8E97-C69129A36C26}">
      <dgm:prSet/>
      <dgm:spPr>
        <a:ln w="12700">
          <a:solidFill>
            <a:schemeClr val="bg2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75E4F728-73D1-41DF-8558-C31F007403A4}" type="sibTrans" cxnId="{48D45B74-69D1-4B5A-8E97-C69129A36C26}">
      <dgm:prSet/>
      <dgm:spPr/>
      <dgm:t>
        <a:bodyPr/>
        <a:lstStyle/>
        <a:p>
          <a:pPr latinLnBrk="1"/>
          <a:endParaRPr lang="ko-KR" altLang="en-US"/>
        </a:p>
      </dgm:t>
    </dgm:pt>
    <dgm:pt modelId="{CAB77AE2-13C6-491B-8E22-2237B7737136}">
      <dgm:prSet phldrT="[텍스트]"/>
      <dgm:spPr>
        <a:solidFill>
          <a:srgbClr val="FFFACD"/>
        </a:solidFill>
      </dgm:spPr>
      <dgm:t>
        <a:bodyPr/>
        <a:lstStyle/>
        <a:p>
          <a:r>
            <a:rPr lang="ko-KR" altLang="en-US" dirty="0">
              <a:solidFill>
                <a:schemeClr val="tx1"/>
              </a:solidFill>
            </a:rPr>
            <a:t>시공사례</a:t>
          </a:r>
          <a:r>
            <a:rPr lang="ko-KR" altLang="en-US" dirty="0">
              <a:solidFill>
                <a:schemeClr val="tx1"/>
              </a:solidFill>
              <a:latin typeface="Calibri Light" panose="020F0302020204030204"/>
            </a:rPr>
            <a:t> 글 </a:t>
          </a:r>
          <a:r>
            <a:rPr lang="ko-KR" altLang="en-US" dirty="0" smtClean="0">
              <a:solidFill>
                <a:schemeClr val="tx1"/>
              </a:solidFill>
              <a:latin typeface="Calibri Light" panose="020F0302020204030204"/>
            </a:rPr>
            <a:t>수정</a:t>
          </a:r>
          <a:endParaRPr lang="ko-KR" altLang="en-US" dirty="0">
            <a:solidFill>
              <a:schemeClr val="tx1"/>
            </a:solidFill>
          </a:endParaRPr>
        </a:p>
      </dgm:t>
    </dgm:pt>
    <dgm:pt modelId="{154FB4A4-DFAE-4AB8-85D8-FB240EABF546}" type="parTrans" cxnId="{AEE83E99-0065-47C8-A42E-68172F9754FF}">
      <dgm:prSet/>
      <dgm:spPr>
        <a:ln w="12700">
          <a:solidFill>
            <a:schemeClr val="bg2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05F57D91-9800-4BF5-A0EE-072D8A2CD69F}" type="sibTrans" cxnId="{AEE83E99-0065-47C8-A42E-68172F9754FF}">
      <dgm:prSet/>
      <dgm:spPr/>
      <dgm:t>
        <a:bodyPr/>
        <a:lstStyle/>
        <a:p>
          <a:pPr latinLnBrk="1"/>
          <a:endParaRPr lang="ko-KR" altLang="en-US"/>
        </a:p>
      </dgm:t>
    </dgm:pt>
    <dgm:pt modelId="{00502F41-C659-459C-AF29-6D3D7536505D}">
      <dgm:prSet phldrT="[텍스트]"/>
      <dgm:spPr>
        <a:solidFill>
          <a:srgbClr val="FFFACD"/>
        </a:solidFill>
      </dgm:spPr>
      <dgm:t>
        <a:bodyPr/>
        <a:lstStyle/>
        <a:p>
          <a:r>
            <a:rPr lang="ko-KR" altLang="en-US" dirty="0">
              <a:solidFill>
                <a:schemeClr val="tx1"/>
              </a:solidFill>
            </a:rPr>
            <a:t>시공사례</a:t>
          </a:r>
          <a:r>
            <a:rPr lang="ko-KR" altLang="en-US" dirty="0">
              <a:solidFill>
                <a:schemeClr val="tx1"/>
              </a:solidFill>
              <a:latin typeface="Calibri Light" panose="020F0302020204030204"/>
            </a:rPr>
            <a:t> 글 </a:t>
          </a:r>
          <a:r>
            <a:rPr lang="ko-KR" altLang="en-US" dirty="0" smtClean="0">
              <a:solidFill>
                <a:schemeClr val="tx1"/>
              </a:solidFill>
              <a:latin typeface="Calibri Light" panose="020F0302020204030204"/>
            </a:rPr>
            <a:t>보기</a:t>
          </a:r>
          <a:endParaRPr lang="ko-KR" altLang="en-US" dirty="0">
            <a:solidFill>
              <a:schemeClr val="tx1"/>
            </a:solidFill>
          </a:endParaRPr>
        </a:p>
      </dgm:t>
    </dgm:pt>
    <dgm:pt modelId="{313D18E5-8371-4BF8-9DED-3E40AEC16414}" type="parTrans" cxnId="{590B37CB-21AE-4203-86A6-DFDC97FC5118}">
      <dgm:prSet/>
      <dgm:spPr>
        <a:ln w="12700">
          <a:solidFill>
            <a:schemeClr val="bg2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5109112B-2D63-48DA-90C7-FD89C6E053E5}" type="sibTrans" cxnId="{590B37CB-21AE-4203-86A6-DFDC97FC5118}">
      <dgm:prSet/>
      <dgm:spPr/>
      <dgm:t>
        <a:bodyPr/>
        <a:lstStyle/>
        <a:p>
          <a:pPr latinLnBrk="1"/>
          <a:endParaRPr lang="ko-KR" altLang="en-US"/>
        </a:p>
      </dgm:t>
    </dgm:pt>
    <dgm:pt modelId="{1AD11FEC-23E0-486B-AB18-B9D0972689FC}" type="pres">
      <dgm:prSet presAssocID="{C38D6E03-9F3F-436A-8D81-D10BD1BB9CE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4E30124-02E2-41B5-85F1-EA6F5936B726}" type="pres">
      <dgm:prSet presAssocID="{C76E1648-7D02-48A7-855B-5ACAD06E2CA9}" presName="hierRoot1" presStyleCnt="0">
        <dgm:presLayoutVars>
          <dgm:hierBranch val="init"/>
        </dgm:presLayoutVars>
      </dgm:prSet>
      <dgm:spPr/>
    </dgm:pt>
    <dgm:pt modelId="{AE75E3AF-0078-4701-AD94-49737A1386E1}" type="pres">
      <dgm:prSet presAssocID="{C76E1648-7D02-48A7-855B-5ACAD06E2CA9}" presName="rootComposite1" presStyleCnt="0"/>
      <dgm:spPr/>
    </dgm:pt>
    <dgm:pt modelId="{AC5C3A62-B649-4FBE-831B-68A4F09133DD}" type="pres">
      <dgm:prSet presAssocID="{C76E1648-7D02-48A7-855B-5ACAD06E2CA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0863DB8-A649-4111-B912-10DF2E165748}" type="pres">
      <dgm:prSet presAssocID="{C76E1648-7D02-48A7-855B-5ACAD06E2CA9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D8D4B5BB-7324-405B-B183-4C850D262DA5}" type="pres">
      <dgm:prSet presAssocID="{C76E1648-7D02-48A7-855B-5ACAD06E2CA9}" presName="hierChild2" presStyleCnt="0"/>
      <dgm:spPr/>
    </dgm:pt>
    <dgm:pt modelId="{D4A205D3-0E16-4805-82BC-C371754C787C}" type="pres">
      <dgm:prSet presAssocID="{FA401B5B-5F5C-44F9-9B18-5C4E5F252765}" presName="Name64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49DF6448-A004-455E-B90D-0C986087CFB3}" type="pres">
      <dgm:prSet presAssocID="{B10501AB-E188-4AA1-9715-B04577216646}" presName="hierRoot2" presStyleCnt="0">
        <dgm:presLayoutVars>
          <dgm:hierBranch val="init"/>
        </dgm:presLayoutVars>
      </dgm:prSet>
      <dgm:spPr/>
    </dgm:pt>
    <dgm:pt modelId="{8D995685-2F7C-4015-8AA3-40F1D4CCB24F}" type="pres">
      <dgm:prSet presAssocID="{B10501AB-E188-4AA1-9715-B04577216646}" presName="rootComposite" presStyleCnt="0"/>
      <dgm:spPr/>
    </dgm:pt>
    <dgm:pt modelId="{17D20B55-5679-4E53-888F-064E83BDA97F}" type="pres">
      <dgm:prSet presAssocID="{B10501AB-E188-4AA1-9715-B04577216646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0C4A654-EBCD-4A12-8C06-5F8565A536A5}" type="pres">
      <dgm:prSet presAssocID="{B10501AB-E188-4AA1-9715-B04577216646}" presName="rootConnector" presStyleLbl="node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B236228B-911C-4E90-9E99-30C71C1C3CEC}" type="pres">
      <dgm:prSet presAssocID="{B10501AB-E188-4AA1-9715-B04577216646}" presName="hierChild4" presStyleCnt="0"/>
      <dgm:spPr/>
    </dgm:pt>
    <dgm:pt modelId="{86526217-A716-42A8-879B-F6B278BA8E63}" type="pres">
      <dgm:prSet presAssocID="{D0155D20-C900-449D-B98A-EA9AB4FF4B12}" presName="Name64" presStyleLbl="parChTrans1D3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A232625C-CD16-498A-8167-C5540A4CAB1B}" type="pres">
      <dgm:prSet presAssocID="{FED9532D-0615-4DE9-956E-BC040181C940}" presName="hierRoot2" presStyleCnt="0">
        <dgm:presLayoutVars>
          <dgm:hierBranch val="init"/>
        </dgm:presLayoutVars>
      </dgm:prSet>
      <dgm:spPr/>
    </dgm:pt>
    <dgm:pt modelId="{CD16900F-2C98-40B1-8B55-CF531ACC640F}" type="pres">
      <dgm:prSet presAssocID="{FED9532D-0615-4DE9-956E-BC040181C940}" presName="rootComposite" presStyleCnt="0"/>
      <dgm:spPr/>
    </dgm:pt>
    <dgm:pt modelId="{25C02D2E-AEA7-44E3-84AE-AFA08059374B}" type="pres">
      <dgm:prSet presAssocID="{FED9532D-0615-4DE9-956E-BC040181C940}" presName="rootText" presStyleLbl="node3" presStyleIdx="0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3029B50-92C1-4F6A-ACC6-FD864AC16DCA}" type="pres">
      <dgm:prSet presAssocID="{FED9532D-0615-4DE9-956E-BC040181C940}" presName="rootConnector" presStyleLbl="node3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5F33FB66-AEBD-4FFF-8812-D311A47938C1}" type="pres">
      <dgm:prSet presAssocID="{FED9532D-0615-4DE9-956E-BC040181C940}" presName="hierChild4" presStyleCnt="0"/>
      <dgm:spPr/>
    </dgm:pt>
    <dgm:pt modelId="{78A6FE6D-9DE8-4392-AFBD-D1D9280FCEBE}" type="pres">
      <dgm:prSet presAssocID="{27066020-5F5A-4C97-B9E2-C350780A0529}" presName="Name64" presStyleLbl="parChTrans1D4" presStyleIdx="0" presStyleCnt="16"/>
      <dgm:spPr/>
      <dgm:t>
        <a:bodyPr/>
        <a:lstStyle/>
        <a:p>
          <a:pPr latinLnBrk="1"/>
          <a:endParaRPr lang="ko-KR" altLang="en-US"/>
        </a:p>
      </dgm:t>
    </dgm:pt>
    <dgm:pt modelId="{51A5FCB3-9F1C-47C6-8637-19D86F004785}" type="pres">
      <dgm:prSet presAssocID="{A24D2529-A2DF-4A4A-95F3-DD47D6D21057}" presName="hierRoot2" presStyleCnt="0">
        <dgm:presLayoutVars>
          <dgm:hierBranch val="init"/>
        </dgm:presLayoutVars>
      </dgm:prSet>
      <dgm:spPr/>
    </dgm:pt>
    <dgm:pt modelId="{5A5A9DA1-9ADC-4EFA-874C-2F13A4DEDDE9}" type="pres">
      <dgm:prSet presAssocID="{A24D2529-A2DF-4A4A-95F3-DD47D6D21057}" presName="rootComposite" presStyleCnt="0"/>
      <dgm:spPr/>
    </dgm:pt>
    <dgm:pt modelId="{864B9532-B46F-4EFF-BBD8-1FD09D8E0A26}" type="pres">
      <dgm:prSet presAssocID="{A24D2529-A2DF-4A4A-95F3-DD47D6D21057}" presName="rootText" presStyleLbl="node4" presStyleIdx="0" presStyleCnt="1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F30821-0D39-4942-AE9C-97FDA8D89608}" type="pres">
      <dgm:prSet presAssocID="{A24D2529-A2DF-4A4A-95F3-DD47D6D21057}" presName="rootConnector" presStyleLbl="node4" presStyleIdx="0" presStyleCnt="16"/>
      <dgm:spPr/>
      <dgm:t>
        <a:bodyPr/>
        <a:lstStyle/>
        <a:p>
          <a:pPr latinLnBrk="1"/>
          <a:endParaRPr lang="ko-KR" altLang="en-US"/>
        </a:p>
      </dgm:t>
    </dgm:pt>
    <dgm:pt modelId="{2307807B-4461-4639-B3C7-F08A4D0A6BEE}" type="pres">
      <dgm:prSet presAssocID="{A24D2529-A2DF-4A4A-95F3-DD47D6D21057}" presName="hierChild4" presStyleCnt="0"/>
      <dgm:spPr/>
    </dgm:pt>
    <dgm:pt modelId="{DD216ECA-5C77-4402-B4A4-A02620A7121E}" type="pres">
      <dgm:prSet presAssocID="{A24D2529-A2DF-4A4A-95F3-DD47D6D21057}" presName="hierChild5" presStyleCnt="0"/>
      <dgm:spPr/>
    </dgm:pt>
    <dgm:pt modelId="{88B9F9ED-4DBB-47BB-B38F-A9065D79553D}" type="pres">
      <dgm:prSet presAssocID="{F46D3F39-D323-4564-9783-A6F533E13717}" presName="Name64" presStyleLbl="parChTrans1D4" presStyleIdx="1" presStyleCnt="16"/>
      <dgm:spPr/>
      <dgm:t>
        <a:bodyPr/>
        <a:lstStyle/>
        <a:p>
          <a:pPr latinLnBrk="1"/>
          <a:endParaRPr lang="ko-KR" altLang="en-US"/>
        </a:p>
      </dgm:t>
    </dgm:pt>
    <dgm:pt modelId="{01E3C49A-F528-43B6-A115-029F8CD793F0}" type="pres">
      <dgm:prSet presAssocID="{182A2092-F52D-4F3C-945B-C7A5C938F143}" presName="hierRoot2" presStyleCnt="0">
        <dgm:presLayoutVars>
          <dgm:hierBranch val="init"/>
        </dgm:presLayoutVars>
      </dgm:prSet>
      <dgm:spPr/>
    </dgm:pt>
    <dgm:pt modelId="{739259BD-E050-4FC7-988D-5C7B227C6633}" type="pres">
      <dgm:prSet presAssocID="{182A2092-F52D-4F3C-945B-C7A5C938F143}" presName="rootComposite" presStyleCnt="0"/>
      <dgm:spPr/>
    </dgm:pt>
    <dgm:pt modelId="{37E08461-D194-4757-9B12-3334C7331351}" type="pres">
      <dgm:prSet presAssocID="{182A2092-F52D-4F3C-945B-C7A5C938F143}" presName="rootText" presStyleLbl="node4" presStyleIdx="1" presStyleCnt="1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6AA75C8-29CA-465A-AD61-0E6389CF47DC}" type="pres">
      <dgm:prSet presAssocID="{182A2092-F52D-4F3C-945B-C7A5C938F143}" presName="rootConnector" presStyleLbl="node4" presStyleIdx="1" presStyleCnt="16"/>
      <dgm:spPr/>
      <dgm:t>
        <a:bodyPr/>
        <a:lstStyle/>
        <a:p>
          <a:pPr latinLnBrk="1"/>
          <a:endParaRPr lang="ko-KR" altLang="en-US"/>
        </a:p>
      </dgm:t>
    </dgm:pt>
    <dgm:pt modelId="{9F128BA8-5652-4A16-A6BF-4ED42A1B1D62}" type="pres">
      <dgm:prSet presAssocID="{182A2092-F52D-4F3C-945B-C7A5C938F143}" presName="hierChild4" presStyleCnt="0"/>
      <dgm:spPr/>
    </dgm:pt>
    <dgm:pt modelId="{A5B0432C-FDC2-40EB-A269-CB7E9C05EED6}" type="pres">
      <dgm:prSet presAssocID="{182A2092-F52D-4F3C-945B-C7A5C938F143}" presName="hierChild5" presStyleCnt="0"/>
      <dgm:spPr/>
    </dgm:pt>
    <dgm:pt modelId="{2BBA2545-6FC3-48C4-8495-51CA38AC461E}" type="pres">
      <dgm:prSet presAssocID="{FED9532D-0615-4DE9-956E-BC040181C940}" presName="hierChild5" presStyleCnt="0"/>
      <dgm:spPr/>
    </dgm:pt>
    <dgm:pt modelId="{6956D3A6-735F-46B2-8E4E-14980FFAC80D}" type="pres">
      <dgm:prSet presAssocID="{F075DFD9-2C9F-4BDD-9E01-C25C9BC36BBB}" presName="Name64" presStyleLbl="parChTrans1D3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B88EBFD8-FE81-4D5A-BCB2-82653132980C}" type="pres">
      <dgm:prSet presAssocID="{FBF43A7D-A842-4926-8C64-C524F97AF14D}" presName="hierRoot2" presStyleCnt="0">
        <dgm:presLayoutVars>
          <dgm:hierBranch val="init"/>
        </dgm:presLayoutVars>
      </dgm:prSet>
      <dgm:spPr/>
    </dgm:pt>
    <dgm:pt modelId="{D395225B-B0C6-4C02-BB9D-24C32CCBBFFB}" type="pres">
      <dgm:prSet presAssocID="{FBF43A7D-A842-4926-8C64-C524F97AF14D}" presName="rootComposite" presStyleCnt="0"/>
      <dgm:spPr/>
    </dgm:pt>
    <dgm:pt modelId="{0AF5C941-1359-4B57-B696-FB9F56E47817}" type="pres">
      <dgm:prSet presAssocID="{FBF43A7D-A842-4926-8C64-C524F97AF14D}" presName="rootText" presStyleLbl="node3" presStyleIdx="1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B9A0A03-5285-4B47-8E7C-37A2692E85B6}" type="pres">
      <dgm:prSet presAssocID="{FBF43A7D-A842-4926-8C64-C524F97AF14D}" presName="rootConnector" presStyleLbl="node3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43238B43-8CE4-4B08-8FD8-B31D0554EE6B}" type="pres">
      <dgm:prSet presAssocID="{FBF43A7D-A842-4926-8C64-C524F97AF14D}" presName="hierChild4" presStyleCnt="0"/>
      <dgm:spPr/>
    </dgm:pt>
    <dgm:pt modelId="{A0CE2B73-B454-44E3-A72D-67CD2777E3B5}" type="pres">
      <dgm:prSet presAssocID="{6CB7A225-21CC-47DE-B873-64AB5E1FDEDB}" presName="Name64" presStyleLbl="parChTrans1D4" presStyleIdx="2" presStyleCnt="16"/>
      <dgm:spPr/>
      <dgm:t>
        <a:bodyPr/>
        <a:lstStyle/>
        <a:p>
          <a:pPr latinLnBrk="1"/>
          <a:endParaRPr lang="ko-KR" altLang="en-US"/>
        </a:p>
      </dgm:t>
    </dgm:pt>
    <dgm:pt modelId="{4B5DB25F-C3A2-4686-AFD7-A1591B216382}" type="pres">
      <dgm:prSet presAssocID="{D60B543F-92F2-47A7-8F3D-E12514850B86}" presName="hierRoot2" presStyleCnt="0">
        <dgm:presLayoutVars>
          <dgm:hierBranch val="init"/>
        </dgm:presLayoutVars>
      </dgm:prSet>
      <dgm:spPr/>
    </dgm:pt>
    <dgm:pt modelId="{90E8A181-859F-4B89-BEB5-31A5E7DC9FB9}" type="pres">
      <dgm:prSet presAssocID="{D60B543F-92F2-47A7-8F3D-E12514850B86}" presName="rootComposite" presStyleCnt="0"/>
      <dgm:spPr/>
    </dgm:pt>
    <dgm:pt modelId="{A56A7BF4-CEA7-4918-BF4C-053767241D4C}" type="pres">
      <dgm:prSet presAssocID="{D60B543F-92F2-47A7-8F3D-E12514850B86}" presName="rootText" presStyleLbl="node4" presStyleIdx="2" presStyleCnt="1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8168536-3AFC-4B7F-B40F-7612C64013BD}" type="pres">
      <dgm:prSet presAssocID="{D60B543F-92F2-47A7-8F3D-E12514850B86}" presName="rootConnector" presStyleLbl="node4" presStyleIdx="2" presStyleCnt="16"/>
      <dgm:spPr/>
      <dgm:t>
        <a:bodyPr/>
        <a:lstStyle/>
        <a:p>
          <a:pPr latinLnBrk="1"/>
          <a:endParaRPr lang="ko-KR" altLang="en-US"/>
        </a:p>
      </dgm:t>
    </dgm:pt>
    <dgm:pt modelId="{353FD2C9-DE7C-4290-B2DD-D5CDDB4F2B11}" type="pres">
      <dgm:prSet presAssocID="{D60B543F-92F2-47A7-8F3D-E12514850B86}" presName="hierChild4" presStyleCnt="0"/>
      <dgm:spPr/>
    </dgm:pt>
    <dgm:pt modelId="{AC0CC37A-F93D-4380-A2D4-0D71D23E6223}" type="pres">
      <dgm:prSet presAssocID="{D60B543F-92F2-47A7-8F3D-E12514850B86}" presName="hierChild5" presStyleCnt="0"/>
      <dgm:spPr/>
    </dgm:pt>
    <dgm:pt modelId="{F00261D4-CAB1-4D9D-A8E0-5F4E3589385F}" type="pres">
      <dgm:prSet presAssocID="{DF2477B4-9E82-43FD-8536-C46B95C0B24A}" presName="Name64" presStyleLbl="parChTrans1D4" presStyleIdx="3" presStyleCnt="16"/>
      <dgm:spPr/>
      <dgm:t>
        <a:bodyPr/>
        <a:lstStyle/>
        <a:p>
          <a:pPr latinLnBrk="1"/>
          <a:endParaRPr lang="ko-KR" altLang="en-US"/>
        </a:p>
      </dgm:t>
    </dgm:pt>
    <dgm:pt modelId="{E583BC35-4C35-4F18-872F-BA372569DC77}" type="pres">
      <dgm:prSet presAssocID="{49C90078-3F56-467B-8559-2A8145F440C9}" presName="hierRoot2" presStyleCnt="0">
        <dgm:presLayoutVars>
          <dgm:hierBranch val="init"/>
        </dgm:presLayoutVars>
      </dgm:prSet>
      <dgm:spPr/>
    </dgm:pt>
    <dgm:pt modelId="{C44913C7-311A-454D-8F74-CA6B30CF1C7A}" type="pres">
      <dgm:prSet presAssocID="{49C90078-3F56-467B-8559-2A8145F440C9}" presName="rootComposite" presStyleCnt="0"/>
      <dgm:spPr/>
    </dgm:pt>
    <dgm:pt modelId="{3388D560-661D-4A3E-B0E6-7FB25F7296C6}" type="pres">
      <dgm:prSet presAssocID="{49C90078-3F56-467B-8559-2A8145F440C9}" presName="rootText" presStyleLbl="node4" presStyleIdx="3" presStyleCnt="1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5D581B1-B596-4443-8722-AB05D5552155}" type="pres">
      <dgm:prSet presAssocID="{49C90078-3F56-467B-8559-2A8145F440C9}" presName="rootConnector" presStyleLbl="node4" presStyleIdx="3" presStyleCnt="16"/>
      <dgm:spPr/>
      <dgm:t>
        <a:bodyPr/>
        <a:lstStyle/>
        <a:p>
          <a:pPr latinLnBrk="1"/>
          <a:endParaRPr lang="ko-KR" altLang="en-US"/>
        </a:p>
      </dgm:t>
    </dgm:pt>
    <dgm:pt modelId="{534850F6-AAAE-40CC-9496-053E070B9EEB}" type="pres">
      <dgm:prSet presAssocID="{49C90078-3F56-467B-8559-2A8145F440C9}" presName="hierChild4" presStyleCnt="0"/>
      <dgm:spPr/>
    </dgm:pt>
    <dgm:pt modelId="{7C18E1EC-EB39-4A63-8640-4566D69A0D53}" type="pres">
      <dgm:prSet presAssocID="{49C90078-3F56-467B-8559-2A8145F440C9}" presName="hierChild5" presStyleCnt="0"/>
      <dgm:spPr/>
    </dgm:pt>
    <dgm:pt modelId="{BDFF9E71-6E81-484D-B352-568DE8050309}" type="pres">
      <dgm:prSet presAssocID="{FBF43A7D-A842-4926-8C64-C524F97AF14D}" presName="hierChild5" presStyleCnt="0"/>
      <dgm:spPr/>
    </dgm:pt>
    <dgm:pt modelId="{2F0EF127-5FB1-4B19-8056-625BED5F1774}" type="pres">
      <dgm:prSet presAssocID="{DC04B16D-8CD3-4DAD-9CEF-BADA5A9E73B6}" presName="Name64" presStyleLbl="parChTrans1D3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A8E9E0D0-23EA-4260-BD66-8B1D6F6BE953}" type="pres">
      <dgm:prSet presAssocID="{588AAC40-4F04-4BFE-8CA6-C412C1082B82}" presName="hierRoot2" presStyleCnt="0">
        <dgm:presLayoutVars>
          <dgm:hierBranch val="init"/>
        </dgm:presLayoutVars>
      </dgm:prSet>
      <dgm:spPr/>
    </dgm:pt>
    <dgm:pt modelId="{FD7FD590-FB5B-4C66-A8E3-8CFA85ACEC7B}" type="pres">
      <dgm:prSet presAssocID="{588AAC40-4F04-4BFE-8CA6-C412C1082B82}" presName="rootComposite" presStyleCnt="0"/>
      <dgm:spPr/>
    </dgm:pt>
    <dgm:pt modelId="{3FA432BB-1953-4305-81B0-E16E50BEEDDA}" type="pres">
      <dgm:prSet presAssocID="{588AAC40-4F04-4BFE-8CA6-C412C1082B82}" presName="rootText" presStyleLbl="node3" presStyleIdx="2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B9B9AA4-4571-4D3F-BAC1-97C76A8F4C90}" type="pres">
      <dgm:prSet presAssocID="{588AAC40-4F04-4BFE-8CA6-C412C1082B82}" presName="rootConnector" presStyleLbl="node3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39257038-A6CC-4B4D-8159-A1ED057B1C16}" type="pres">
      <dgm:prSet presAssocID="{588AAC40-4F04-4BFE-8CA6-C412C1082B82}" presName="hierChild4" presStyleCnt="0"/>
      <dgm:spPr/>
    </dgm:pt>
    <dgm:pt modelId="{D63FE0B9-32FC-4E26-8697-3991B9E3E8E3}" type="pres">
      <dgm:prSet presAssocID="{2C0DE688-B47C-4C35-A4C8-D8EE8E1A7C49}" presName="Name64" presStyleLbl="parChTrans1D4" presStyleIdx="4" presStyleCnt="16"/>
      <dgm:spPr/>
      <dgm:t>
        <a:bodyPr/>
        <a:lstStyle/>
        <a:p>
          <a:pPr latinLnBrk="1"/>
          <a:endParaRPr lang="ko-KR" altLang="en-US"/>
        </a:p>
      </dgm:t>
    </dgm:pt>
    <dgm:pt modelId="{63ABAA42-DB1A-40C3-BCC9-7DC891AD1830}" type="pres">
      <dgm:prSet presAssocID="{4E27852B-28C5-402F-9151-1D794AA816DE}" presName="hierRoot2" presStyleCnt="0">
        <dgm:presLayoutVars>
          <dgm:hierBranch val="init"/>
        </dgm:presLayoutVars>
      </dgm:prSet>
      <dgm:spPr/>
    </dgm:pt>
    <dgm:pt modelId="{F32CF9D7-4C3C-4DE9-80B2-C7CAB243972D}" type="pres">
      <dgm:prSet presAssocID="{4E27852B-28C5-402F-9151-1D794AA816DE}" presName="rootComposite" presStyleCnt="0"/>
      <dgm:spPr/>
    </dgm:pt>
    <dgm:pt modelId="{FE0AB7BC-3696-4300-9208-91E2E315E32A}" type="pres">
      <dgm:prSet presAssocID="{4E27852B-28C5-402F-9151-1D794AA816DE}" presName="rootText" presStyleLbl="node4" presStyleIdx="4" presStyleCnt="1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82D3E74-CC9A-4E01-B7D5-0BBFCC3ECB53}" type="pres">
      <dgm:prSet presAssocID="{4E27852B-28C5-402F-9151-1D794AA816DE}" presName="rootConnector" presStyleLbl="node4" presStyleIdx="4" presStyleCnt="16"/>
      <dgm:spPr/>
      <dgm:t>
        <a:bodyPr/>
        <a:lstStyle/>
        <a:p>
          <a:pPr latinLnBrk="1"/>
          <a:endParaRPr lang="ko-KR" altLang="en-US"/>
        </a:p>
      </dgm:t>
    </dgm:pt>
    <dgm:pt modelId="{9F96C04B-6F85-4C58-A2A6-8B2FC6E3CD0E}" type="pres">
      <dgm:prSet presAssocID="{4E27852B-28C5-402F-9151-1D794AA816DE}" presName="hierChild4" presStyleCnt="0"/>
      <dgm:spPr/>
    </dgm:pt>
    <dgm:pt modelId="{D6E29F78-0B22-48F5-9498-F513283B036F}" type="pres">
      <dgm:prSet presAssocID="{4E27852B-28C5-402F-9151-1D794AA816DE}" presName="hierChild5" presStyleCnt="0"/>
      <dgm:spPr/>
    </dgm:pt>
    <dgm:pt modelId="{DE9BB4F1-2D6F-46B6-A090-6C12E104A904}" type="pres">
      <dgm:prSet presAssocID="{F40556DD-C1E3-4FDC-8ACE-E91FC3996964}" presName="Name64" presStyleLbl="parChTrans1D4" presStyleIdx="5" presStyleCnt="16"/>
      <dgm:spPr/>
      <dgm:t>
        <a:bodyPr/>
        <a:lstStyle/>
        <a:p>
          <a:pPr latinLnBrk="1"/>
          <a:endParaRPr lang="ko-KR" altLang="en-US"/>
        </a:p>
      </dgm:t>
    </dgm:pt>
    <dgm:pt modelId="{5126C1BF-C983-4B35-8AD9-696FEFCC095D}" type="pres">
      <dgm:prSet presAssocID="{6653B5B0-464E-4AA6-9EC4-556C83EFCBD9}" presName="hierRoot2" presStyleCnt="0">
        <dgm:presLayoutVars>
          <dgm:hierBranch val="init"/>
        </dgm:presLayoutVars>
      </dgm:prSet>
      <dgm:spPr/>
    </dgm:pt>
    <dgm:pt modelId="{37F9A3DA-D134-4191-8AA7-93A4E83ACB46}" type="pres">
      <dgm:prSet presAssocID="{6653B5B0-464E-4AA6-9EC4-556C83EFCBD9}" presName="rootComposite" presStyleCnt="0"/>
      <dgm:spPr/>
    </dgm:pt>
    <dgm:pt modelId="{F1A529E9-2274-40C1-B54E-F4B96246AD05}" type="pres">
      <dgm:prSet presAssocID="{6653B5B0-464E-4AA6-9EC4-556C83EFCBD9}" presName="rootText" presStyleLbl="node4" presStyleIdx="5" presStyleCnt="1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3BE91EE-7341-4C77-B5AC-A2F7DDFB8A55}" type="pres">
      <dgm:prSet presAssocID="{6653B5B0-464E-4AA6-9EC4-556C83EFCBD9}" presName="rootConnector" presStyleLbl="node4" presStyleIdx="5" presStyleCnt="16"/>
      <dgm:spPr/>
      <dgm:t>
        <a:bodyPr/>
        <a:lstStyle/>
        <a:p>
          <a:pPr latinLnBrk="1"/>
          <a:endParaRPr lang="ko-KR" altLang="en-US"/>
        </a:p>
      </dgm:t>
    </dgm:pt>
    <dgm:pt modelId="{091D6DC4-D190-4D2D-9B5E-BAB78EB59B6A}" type="pres">
      <dgm:prSet presAssocID="{6653B5B0-464E-4AA6-9EC4-556C83EFCBD9}" presName="hierChild4" presStyleCnt="0"/>
      <dgm:spPr/>
    </dgm:pt>
    <dgm:pt modelId="{FD3A587B-ACA8-4F3A-AC9E-5BF213E5C319}" type="pres">
      <dgm:prSet presAssocID="{6653B5B0-464E-4AA6-9EC4-556C83EFCBD9}" presName="hierChild5" presStyleCnt="0"/>
      <dgm:spPr/>
    </dgm:pt>
    <dgm:pt modelId="{993FDB79-46E8-4D2F-854D-80E0F7C48FD2}" type="pres">
      <dgm:prSet presAssocID="{154FB4A4-DFAE-4AB8-85D8-FB240EABF546}" presName="Name64" presStyleLbl="parChTrans1D4" presStyleIdx="6" presStyleCnt="16"/>
      <dgm:spPr/>
      <dgm:t>
        <a:bodyPr/>
        <a:lstStyle/>
        <a:p>
          <a:pPr latinLnBrk="1"/>
          <a:endParaRPr lang="ko-KR" altLang="en-US"/>
        </a:p>
      </dgm:t>
    </dgm:pt>
    <dgm:pt modelId="{2530016C-7B13-46AE-ACEC-E76D6BFBDA7F}" type="pres">
      <dgm:prSet presAssocID="{CAB77AE2-13C6-491B-8E22-2237B7737136}" presName="hierRoot2" presStyleCnt="0">
        <dgm:presLayoutVars>
          <dgm:hierBranch val="init"/>
        </dgm:presLayoutVars>
      </dgm:prSet>
      <dgm:spPr/>
    </dgm:pt>
    <dgm:pt modelId="{276C0A3A-4696-436F-B1A3-4A5C3AD4FF1E}" type="pres">
      <dgm:prSet presAssocID="{CAB77AE2-13C6-491B-8E22-2237B7737136}" presName="rootComposite" presStyleCnt="0"/>
      <dgm:spPr/>
    </dgm:pt>
    <dgm:pt modelId="{46B33AE0-82D0-4F9A-89A8-8688FAADECE2}" type="pres">
      <dgm:prSet presAssocID="{CAB77AE2-13C6-491B-8E22-2237B7737136}" presName="rootText" presStyleLbl="node4" presStyleIdx="6" presStyleCnt="1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E98888C-08BE-401C-90B6-0C926C00212B}" type="pres">
      <dgm:prSet presAssocID="{CAB77AE2-13C6-491B-8E22-2237B7737136}" presName="rootConnector" presStyleLbl="node4" presStyleIdx="6" presStyleCnt="16"/>
      <dgm:spPr/>
      <dgm:t>
        <a:bodyPr/>
        <a:lstStyle/>
        <a:p>
          <a:pPr latinLnBrk="1"/>
          <a:endParaRPr lang="ko-KR" altLang="en-US"/>
        </a:p>
      </dgm:t>
    </dgm:pt>
    <dgm:pt modelId="{6B8D09EF-5A62-40A8-96D0-F5640A635F5B}" type="pres">
      <dgm:prSet presAssocID="{CAB77AE2-13C6-491B-8E22-2237B7737136}" presName="hierChild4" presStyleCnt="0"/>
      <dgm:spPr/>
    </dgm:pt>
    <dgm:pt modelId="{B23A5958-512F-4E38-BF8E-EE5B85C69E17}" type="pres">
      <dgm:prSet presAssocID="{CAB77AE2-13C6-491B-8E22-2237B7737136}" presName="hierChild5" presStyleCnt="0"/>
      <dgm:spPr/>
    </dgm:pt>
    <dgm:pt modelId="{7C86E478-C771-4071-A3ED-022116CCF05C}" type="pres">
      <dgm:prSet presAssocID="{313D18E5-8371-4BF8-9DED-3E40AEC16414}" presName="Name64" presStyleLbl="parChTrans1D4" presStyleIdx="7" presStyleCnt="16"/>
      <dgm:spPr/>
      <dgm:t>
        <a:bodyPr/>
        <a:lstStyle/>
        <a:p>
          <a:pPr latinLnBrk="1"/>
          <a:endParaRPr lang="ko-KR" altLang="en-US"/>
        </a:p>
      </dgm:t>
    </dgm:pt>
    <dgm:pt modelId="{D4979EBF-79AB-4D6E-84C9-B5238083D0B9}" type="pres">
      <dgm:prSet presAssocID="{00502F41-C659-459C-AF29-6D3D7536505D}" presName="hierRoot2" presStyleCnt="0">
        <dgm:presLayoutVars>
          <dgm:hierBranch val="init"/>
        </dgm:presLayoutVars>
      </dgm:prSet>
      <dgm:spPr/>
    </dgm:pt>
    <dgm:pt modelId="{08986B37-2244-4BE1-95B9-6D9A2657C271}" type="pres">
      <dgm:prSet presAssocID="{00502F41-C659-459C-AF29-6D3D7536505D}" presName="rootComposite" presStyleCnt="0"/>
      <dgm:spPr/>
    </dgm:pt>
    <dgm:pt modelId="{5D169704-D1E2-471F-BBE1-BF2CCD68D37C}" type="pres">
      <dgm:prSet presAssocID="{00502F41-C659-459C-AF29-6D3D7536505D}" presName="rootText" presStyleLbl="node4" presStyleIdx="7" presStyleCnt="1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75B5B12-5CE1-4776-9B7B-AEC484799AAD}" type="pres">
      <dgm:prSet presAssocID="{00502F41-C659-459C-AF29-6D3D7536505D}" presName="rootConnector" presStyleLbl="node4" presStyleIdx="7" presStyleCnt="16"/>
      <dgm:spPr/>
      <dgm:t>
        <a:bodyPr/>
        <a:lstStyle/>
        <a:p>
          <a:pPr latinLnBrk="1"/>
          <a:endParaRPr lang="ko-KR" altLang="en-US"/>
        </a:p>
      </dgm:t>
    </dgm:pt>
    <dgm:pt modelId="{DCA1D9E6-09C3-4BA3-864C-276E0AB3C1DF}" type="pres">
      <dgm:prSet presAssocID="{00502F41-C659-459C-AF29-6D3D7536505D}" presName="hierChild4" presStyleCnt="0"/>
      <dgm:spPr/>
    </dgm:pt>
    <dgm:pt modelId="{81D62662-D866-46A4-8A09-A1C8BE503783}" type="pres">
      <dgm:prSet presAssocID="{00502F41-C659-459C-AF29-6D3D7536505D}" presName="hierChild5" presStyleCnt="0"/>
      <dgm:spPr/>
    </dgm:pt>
    <dgm:pt modelId="{19BC17AA-C4C6-4007-8A19-B4D910BEDAB5}" type="pres">
      <dgm:prSet presAssocID="{588AAC40-4F04-4BFE-8CA6-C412C1082B82}" presName="hierChild5" presStyleCnt="0"/>
      <dgm:spPr/>
    </dgm:pt>
    <dgm:pt modelId="{C1DB5EA8-38E5-4B54-AAC5-70652E1B3105}" type="pres">
      <dgm:prSet presAssocID="{9F189ED9-E286-44E9-BBE9-EE22E83D3136}" presName="Name64" presStyleLbl="parChTrans1D3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9736D60E-A7E5-442E-9ED7-F67488746E59}" type="pres">
      <dgm:prSet presAssocID="{6222A368-97BD-47B8-9F93-D6EF8CC874EC}" presName="hierRoot2" presStyleCnt="0">
        <dgm:presLayoutVars>
          <dgm:hierBranch val="init"/>
        </dgm:presLayoutVars>
      </dgm:prSet>
      <dgm:spPr/>
    </dgm:pt>
    <dgm:pt modelId="{A75916B7-6B3B-4DCC-B782-A56CDBE7EF14}" type="pres">
      <dgm:prSet presAssocID="{6222A368-97BD-47B8-9F93-D6EF8CC874EC}" presName="rootComposite" presStyleCnt="0"/>
      <dgm:spPr/>
    </dgm:pt>
    <dgm:pt modelId="{DB1A66A7-B687-4035-886F-9550FF375A6C}" type="pres">
      <dgm:prSet presAssocID="{6222A368-97BD-47B8-9F93-D6EF8CC874EC}" presName="rootText" presStyleLbl="node3" presStyleIdx="3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7B86575-FB9C-4BA8-8EFD-2B9E4F2E0736}" type="pres">
      <dgm:prSet presAssocID="{6222A368-97BD-47B8-9F93-D6EF8CC874EC}" presName="rootConnector" presStyleLbl="node3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7E4F612F-C6FD-44CA-9F1A-F24EE72249F4}" type="pres">
      <dgm:prSet presAssocID="{6222A368-97BD-47B8-9F93-D6EF8CC874EC}" presName="hierChild4" presStyleCnt="0"/>
      <dgm:spPr/>
    </dgm:pt>
    <dgm:pt modelId="{FA55733A-879D-4584-A053-57DA6B60429F}" type="pres">
      <dgm:prSet presAssocID="{3BEE869C-3E87-4DE2-A904-7F698CCC6A8B}" presName="Name64" presStyleLbl="parChTrans1D4" presStyleIdx="8" presStyleCnt="16"/>
      <dgm:spPr/>
      <dgm:t>
        <a:bodyPr/>
        <a:lstStyle/>
        <a:p>
          <a:pPr latinLnBrk="1"/>
          <a:endParaRPr lang="ko-KR" altLang="en-US"/>
        </a:p>
      </dgm:t>
    </dgm:pt>
    <dgm:pt modelId="{1C38D024-5F67-4AD4-8952-2D2F24828AE5}" type="pres">
      <dgm:prSet presAssocID="{046CD079-E8F9-4ACE-B305-4C64D9EEA745}" presName="hierRoot2" presStyleCnt="0">
        <dgm:presLayoutVars>
          <dgm:hierBranch val="init"/>
        </dgm:presLayoutVars>
      </dgm:prSet>
      <dgm:spPr/>
    </dgm:pt>
    <dgm:pt modelId="{8795A79D-1871-4314-A3C4-1183A0C670C1}" type="pres">
      <dgm:prSet presAssocID="{046CD079-E8F9-4ACE-B305-4C64D9EEA745}" presName="rootComposite" presStyleCnt="0"/>
      <dgm:spPr/>
    </dgm:pt>
    <dgm:pt modelId="{9045A664-C784-4334-9E2C-41D5EB24FC2E}" type="pres">
      <dgm:prSet presAssocID="{046CD079-E8F9-4ACE-B305-4C64D9EEA745}" presName="rootText" presStyleLbl="node4" presStyleIdx="8" presStyleCnt="1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0351729-3CDD-4125-BC03-C044B7B6E5F3}" type="pres">
      <dgm:prSet presAssocID="{046CD079-E8F9-4ACE-B305-4C64D9EEA745}" presName="rootConnector" presStyleLbl="node4" presStyleIdx="8" presStyleCnt="16"/>
      <dgm:spPr/>
      <dgm:t>
        <a:bodyPr/>
        <a:lstStyle/>
        <a:p>
          <a:pPr latinLnBrk="1"/>
          <a:endParaRPr lang="ko-KR" altLang="en-US"/>
        </a:p>
      </dgm:t>
    </dgm:pt>
    <dgm:pt modelId="{7B0674FE-7078-48F8-AE65-CD7CB053BCA1}" type="pres">
      <dgm:prSet presAssocID="{046CD079-E8F9-4ACE-B305-4C64D9EEA745}" presName="hierChild4" presStyleCnt="0"/>
      <dgm:spPr/>
    </dgm:pt>
    <dgm:pt modelId="{1B80A421-2AA4-4603-AFB9-3ACB5D91E278}" type="pres">
      <dgm:prSet presAssocID="{046CD079-E8F9-4ACE-B305-4C64D9EEA745}" presName="hierChild5" presStyleCnt="0"/>
      <dgm:spPr/>
    </dgm:pt>
    <dgm:pt modelId="{4FEFBDB3-34DF-44C4-A814-4D3530B54925}" type="pres">
      <dgm:prSet presAssocID="{071638A9-1E6D-4908-B8EA-7C9C9EAF2662}" presName="Name64" presStyleLbl="parChTrans1D4" presStyleIdx="9" presStyleCnt="16"/>
      <dgm:spPr/>
      <dgm:t>
        <a:bodyPr/>
        <a:lstStyle/>
        <a:p>
          <a:pPr latinLnBrk="1"/>
          <a:endParaRPr lang="ko-KR" altLang="en-US"/>
        </a:p>
      </dgm:t>
    </dgm:pt>
    <dgm:pt modelId="{230A06B3-46BF-41E4-A257-E1956F3A27E2}" type="pres">
      <dgm:prSet presAssocID="{1F36615A-E824-4A34-8DE9-F6381965152E}" presName="hierRoot2" presStyleCnt="0">
        <dgm:presLayoutVars>
          <dgm:hierBranch val="init"/>
        </dgm:presLayoutVars>
      </dgm:prSet>
      <dgm:spPr/>
    </dgm:pt>
    <dgm:pt modelId="{A1EFD92D-DD6D-4BDB-8697-39547C3EECF2}" type="pres">
      <dgm:prSet presAssocID="{1F36615A-E824-4A34-8DE9-F6381965152E}" presName="rootComposite" presStyleCnt="0"/>
      <dgm:spPr/>
    </dgm:pt>
    <dgm:pt modelId="{916FE36D-C22C-47BF-A7C0-8288C43D406B}" type="pres">
      <dgm:prSet presAssocID="{1F36615A-E824-4A34-8DE9-F6381965152E}" presName="rootText" presStyleLbl="node4" presStyleIdx="9" presStyleCnt="1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7FE853D-E1F3-420C-B621-660B54CBAB94}" type="pres">
      <dgm:prSet presAssocID="{1F36615A-E824-4A34-8DE9-F6381965152E}" presName="rootConnector" presStyleLbl="node4" presStyleIdx="9" presStyleCnt="16"/>
      <dgm:spPr/>
      <dgm:t>
        <a:bodyPr/>
        <a:lstStyle/>
        <a:p>
          <a:pPr latinLnBrk="1"/>
          <a:endParaRPr lang="ko-KR" altLang="en-US"/>
        </a:p>
      </dgm:t>
    </dgm:pt>
    <dgm:pt modelId="{453F69A2-3850-4630-B1A2-3974F0C5C3E6}" type="pres">
      <dgm:prSet presAssocID="{1F36615A-E824-4A34-8DE9-F6381965152E}" presName="hierChild4" presStyleCnt="0"/>
      <dgm:spPr/>
    </dgm:pt>
    <dgm:pt modelId="{891D1676-D917-4B68-A51B-CFA569D1EA84}" type="pres">
      <dgm:prSet presAssocID="{1F36615A-E824-4A34-8DE9-F6381965152E}" presName="hierChild5" presStyleCnt="0"/>
      <dgm:spPr/>
    </dgm:pt>
    <dgm:pt modelId="{F65031EE-72A2-49C8-8221-04E72863EC6F}" type="pres">
      <dgm:prSet presAssocID="{9C742393-DA38-45DF-80B1-9AED452EEDBF}" presName="Name64" presStyleLbl="parChTrans1D4" presStyleIdx="10" presStyleCnt="16"/>
      <dgm:spPr/>
      <dgm:t>
        <a:bodyPr/>
        <a:lstStyle/>
        <a:p>
          <a:pPr latinLnBrk="1"/>
          <a:endParaRPr lang="ko-KR" altLang="en-US"/>
        </a:p>
      </dgm:t>
    </dgm:pt>
    <dgm:pt modelId="{454D2ACD-D3E4-4EDD-9500-CBB79E678689}" type="pres">
      <dgm:prSet presAssocID="{1951BF49-3011-4253-8788-7E88A25BE5B8}" presName="hierRoot2" presStyleCnt="0">
        <dgm:presLayoutVars>
          <dgm:hierBranch val="init"/>
        </dgm:presLayoutVars>
      </dgm:prSet>
      <dgm:spPr/>
    </dgm:pt>
    <dgm:pt modelId="{48A478C4-1146-43D6-833E-41AF37530DCF}" type="pres">
      <dgm:prSet presAssocID="{1951BF49-3011-4253-8788-7E88A25BE5B8}" presName="rootComposite" presStyleCnt="0"/>
      <dgm:spPr/>
    </dgm:pt>
    <dgm:pt modelId="{6934E396-137C-4548-8AF9-0DEF28BE9F06}" type="pres">
      <dgm:prSet presAssocID="{1951BF49-3011-4253-8788-7E88A25BE5B8}" presName="rootText" presStyleLbl="node4" presStyleIdx="10" presStyleCnt="1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85634F2-C797-4103-AA83-4BABA7E8C6AE}" type="pres">
      <dgm:prSet presAssocID="{1951BF49-3011-4253-8788-7E88A25BE5B8}" presName="rootConnector" presStyleLbl="node4" presStyleIdx="10" presStyleCnt="16"/>
      <dgm:spPr/>
      <dgm:t>
        <a:bodyPr/>
        <a:lstStyle/>
        <a:p>
          <a:pPr latinLnBrk="1"/>
          <a:endParaRPr lang="ko-KR" altLang="en-US"/>
        </a:p>
      </dgm:t>
    </dgm:pt>
    <dgm:pt modelId="{3FE71B0C-E409-464A-8BD2-1660EFE66E49}" type="pres">
      <dgm:prSet presAssocID="{1951BF49-3011-4253-8788-7E88A25BE5B8}" presName="hierChild4" presStyleCnt="0"/>
      <dgm:spPr/>
    </dgm:pt>
    <dgm:pt modelId="{1098F3DE-9A3C-42A9-8BB5-9EE211174C46}" type="pres">
      <dgm:prSet presAssocID="{1951BF49-3011-4253-8788-7E88A25BE5B8}" presName="hierChild5" presStyleCnt="0"/>
      <dgm:spPr/>
    </dgm:pt>
    <dgm:pt modelId="{A5FAA9EB-2F67-40F1-B3C2-8D43FB50A179}" type="pres">
      <dgm:prSet presAssocID="{CF242D5A-29DA-4459-9E93-730837E263B7}" presName="Name64" presStyleLbl="parChTrans1D4" presStyleIdx="11" presStyleCnt="16"/>
      <dgm:spPr/>
      <dgm:t>
        <a:bodyPr/>
        <a:lstStyle/>
        <a:p>
          <a:pPr latinLnBrk="1"/>
          <a:endParaRPr lang="ko-KR" altLang="en-US"/>
        </a:p>
      </dgm:t>
    </dgm:pt>
    <dgm:pt modelId="{4B9F35D9-C0E8-4164-8C46-B2BED72C36D5}" type="pres">
      <dgm:prSet presAssocID="{75A05AAD-F5B8-4433-AF08-10DEF52A3CD7}" presName="hierRoot2" presStyleCnt="0">
        <dgm:presLayoutVars>
          <dgm:hierBranch val="init"/>
        </dgm:presLayoutVars>
      </dgm:prSet>
      <dgm:spPr/>
    </dgm:pt>
    <dgm:pt modelId="{6494B7D8-4418-42EA-893A-C9CDD884AD62}" type="pres">
      <dgm:prSet presAssocID="{75A05AAD-F5B8-4433-AF08-10DEF52A3CD7}" presName="rootComposite" presStyleCnt="0"/>
      <dgm:spPr/>
    </dgm:pt>
    <dgm:pt modelId="{E7A7CAA2-E0E4-4EC7-9CCC-B8F06E1D1117}" type="pres">
      <dgm:prSet presAssocID="{75A05AAD-F5B8-4433-AF08-10DEF52A3CD7}" presName="rootText" presStyleLbl="node4" presStyleIdx="11" presStyleCnt="1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9B8AA44-0D96-4817-A0C3-5D08CBBB375A}" type="pres">
      <dgm:prSet presAssocID="{75A05AAD-F5B8-4433-AF08-10DEF52A3CD7}" presName="rootConnector" presStyleLbl="node4" presStyleIdx="11" presStyleCnt="16"/>
      <dgm:spPr/>
      <dgm:t>
        <a:bodyPr/>
        <a:lstStyle/>
        <a:p>
          <a:pPr latinLnBrk="1"/>
          <a:endParaRPr lang="ko-KR" altLang="en-US"/>
        </a:p>
      </dgm:t>
    </dgm:pt>
    <dgm:pt modelId="{1812ADCA-6B93-440F-AF6C-74BCCB9970BA}" type="pres">
      <dgm:prSet presAssocID="{75A05AAD-F5B8-4433-AF08-10DEF52A3CD7}" presName="hierChild4" presStyleCnt="0"/>
      <dgm:spPr/>
    </dgm:pt>
    <dgm:pt modelId="{C021AF5C-E2AA-4F79-A454-4EE5928DF9BE}" type="pres">
      <dgm:prSet presAssocID="{75A05AAD-F5B8-4433-AF08-10DEF52A3CD7}" presName="hierChild5" presStyleCnt="0"/>
      <dgm:spPr/>
    </dgm:pt>
    <dgm:pt modelId="{EE17E888-1DF5-4C51-8AAC-FAE19F280584}" type="pres">
      <dgm:prSet presAssocID="{6222A368-97BD-47B8-9F93-D6EF8CC874EC}" presName="hierChild5" presStyleCnt="0"/>
      <dgm:spPr/>
    </dgm:pt>
    <dgm:pt modelId="{69A4C480-A489-4636-935E-4B6A6DAE9C14}" type="pres">
      <dgm:prSet presAssocID="{27727D8B-215A-4387-BB28-477661DC93C6}" presName="Name64" presStyleLbl="parChTrans1D3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DE3B4883-03FE-417E-9474-1EB44EAED286}" type="pres">
      <dgm:prSet presAssocID="{F1BBDE27-6BBB-4CBE-8B82-CAFFF3A28E7C}" presName="hierRoot2" presStyleCnt="0">
        <dgm:presLayoutVars>
          <dgm:hierBranch val="init"/>
        </dgm:presLayoutVars>
      </dgm:prSet>
      <dgm:spPr/>
    </dgm:pt>
    <dgm:pt modelId="{608C6E8C-6630-4814-8A93-C26C431D7D30}" type="pres">
      <dgm:prSet presAssocID="{F1BBDE27-6BBB-4CBE-8B82-CAFFF3A28E7C}" presName="rootComposite" presStyleCnt="0"/>
      <dgm:spPr/>
    </dgm:pt>
    <dgm:pt modelId="{2B5FEB7F-574C-4120-8BBA-F55124DA0A6C}" type="pres">
      <dgm:prSet presAssocID="{F1BBDE27-6BBB-4CBE-8B82-CAFFF3A28E7C}" presName="rootText" presStyleLbl="node3" presStyleIdx="4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E93F679-85FD-4FED-9E12-ADF671D82732}" type="pres">
      <dgm:prSet presAssocID="{F1BBDE27-6BBB-4CBE-8B82-CAFFF3A28E7C}" presName="rootConnector" presStyleLbl="node3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28D04FEC-3298-4781-9E25-EFEA0E2DBFB5}" type="pres">
      <dgm:prSet presAssocID="{F1BBDE27-6BBB-4CBE-8B82-CAFFF3A28E7C}" presName="hierChild4" presStyleCnt="0"/>
      <dgm:spPr/>
    </dgm:pt>
    <dgm:pt modelId="{7406C925-1174-48B2-8D85-28759ACDE4A4}" type="pres">
      <dgm:prSet presAssocID="{CE74EE56-F55B-468A-8949-6144D0D05639}" presName="Name64" presStyleLbl="parChTrans1D4" presStyleIdx="12" presStyleCnt="16"/>
      <dgm:spPr/>
    </dgm:pt>
    <dgm:pt modelId="{B604D6E8-D2CF-4BD3-85C6-3E9E5D027F31}" type="pres">
      <dgm:prSet presAssocID="{F3D1505B-9DA4-412C-86F2-99FED16E4D21}" presName="hierRoot2" presStyleCnt="0">
        <dgm:presLayoutVars>
          <dgm:hierBranch val="init"/>
        </dgm:presLayoutVars>
      </dgm:prSet>
      <dgm:spPr/>
    </dgm:pt>
    <dgm:pt modelId="{4D1E6392-1312-47E0-B109-442A1F39CE30}" type="pres">
      <dgm:prSet presAssocID="{F3D1505B-9DA4-412C-86F2-99FED16E4D21}" presName="rootComposite" presStyleCnt="0"/>
      <dgm:spPr/>
    </dgm:pt>
    <dgm:pt modelId="{25473A79-BAD5-4347-A9B1-60DBB6F0A625}" type="pres">
      <dgm:prSet presAssocID="{F3D1505B-9DA4-412C-86F2-99FED16E4D21}" presName="rootText" presStyleLbl="node4" presStyleIdx="12" presStyleCnt="1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051FAC3-A515-4068-9887-B0CDAC2D3AF1}" type="pres">
      <dgm:prSet presAssocID="{F3D1505B-9DA4-412C-86F2-99FED16E4D21}" presName="rootConnector" presStyleLbl="node4" presStyleIdx="12" presStyleCnt="16"/>
      <dgm:spPr/>
      <dgm:t>
        <a:bodyPr/>
        <a:lstStyle/>
        <a:p>
          <a:pPr latinLnBrk="1"/>
          <a:endParaRPr lang="ko-KR" altLang="en-US"/>
        </a:p>
      </dgm:t>
    </dgm:pt>
    <dgm:pt modelId="{D8BAF69C-5601-4BF1-A7DA-12392C3FC6A6}" type="pres">
      <dgm:prSet presAssocID="{F3D1505B-9DA4-412C-86F2-99FED16E4D21}" presName="hierChild4" presStyleCnt="0"/>
      <dgm:spPr/>
    </dgm:pt>
    <dgm:pt modelId="{598917D2-6C85-4A80-934B-F7774DF39332}" type="pres">
      <dgm:prSet presAssocID="{91A4C01B-B246-489C-838B-925D95CE6572}" presName="Name64" presStyleLbl="parChTrans1D4" presStyleIdx="13" presStyleCnt="16"/>
      <dgm:spPr/>
    </dgm:pt>
    <dgm:pt modelId="{955948E8-3013-4B94-B6F3-7019C70AB903}" type="pres">
      <dgm:prSet presAssocID="{C0E32947-63E5-418C-8546-3F6B3554336D}" presName="hierRoot2" presStyleCnt="0">
        <dgm:presLayoutVars>
          <dgm:hierBranch val="init"/>
        </dgm:presLayoutVars>
      </dgm:prSet>
      <dgm:spPr/>
    </dgm:pt>
    <dgm:pt modelId="{D1830224-0853-4F55-A969-F119F33150E1}" type="pres">
      <dgm:prSet presAssocID="{C0E32947-63E5-418C-8546-3F6B3554336D}" presName="rootComposite" presStyleCnt="0"/>
      <dgm:spPr/>
    </dgm:pt>
    <dgm:pt modelId="{C8BDCB4C-0FC1-461B-A193-C3D08AB75C42}" type="pres">
      <dgm:prSet presAssocID="{C0E32947-63E5-418C-8546-3F6B3554336D}" presName="rootText" presStyleLbl="node4" presStyleIdx="13" presStyleCnt="1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E8E6A7-52C2-4AAF-B8E6-C0F5E458AAD1}" type="pres">
      <dgm:prSet presAssocID="{C0E32947-63E5-418C-8546-3F6B3554336D}" presName="rootConnector" presStyleLbl="node4" presStyleIdx="13" presStyleCnt="16"/>
      <dgm:spPr/>
      <dgm:t>
        <a:bodyPr/>
        <a:lstStyle/>
        <a:p>
          <a:pPr latinLnBrk="1"/>
          <a:endParaRPr lang="ko-KR" altLang="en-US"/>
        </a:p>
      </dgm:t>
    </dgm:pt>
    <dgm:pt modelId="{9CC2375B-E2B8-4540-8E57-B96FA0C6EF9C}" type="pres">
      <dgm:prSet presAssocID="{C0E32947-63E5-418C-8546-3F6B3554336D}" presName="hierChild4" presStyleCnt="0"/>
      <dgm:spPr/>
    </dgm:pt>
    <dgm:pt modelId="{E1E827A9-81C9-4F8F-9434-DCB290F4ACB7}" type="pres">
      <dgm:prSet presAssocID="{A505CB3A-0698-4B73-95F7-4FEFF853CF59}" presName="Name64" presStyleLbl="parChTrans1D4" presStyleIdx="14" presStyleCnt="16"/>
      <dgm:spPr/>
    </dgm:pt>
    <dgm:pt modelId="{C6DB71FF-74CB-41F5-9602-38A637F6E3F9}" type="pres">
      <dgm:prSet presAssocID="{9D681055-CC93-4F0A-A4EE-B6D3F4F9DCE6}" presName="hierRoot2" presStyleCnt="0">
        <dgm:presLayoutVars>
          <dgm:hierBranch val="init"/>
        </dgm:presLayoutVars>
      </dgm:prSet>
      <dgm:spPr/>
    </dgm:pt>
    <dgm:pt modelId="{5283F06D-20D0-403E-BE3E-C923C1FE40BB}" type="pres">
      <dgm:prSet presAssocID="{9D681055-CC93-4F0A-A4EE-B6D3F4F9DCE6}" presName="rootComposite" presStyleCnt="0"/>
      <dgm:spPr/>
    </dgm:pt>
    <dgm:pt modelId="{22115966-40D9-4F59-8DAF-1092533CC4DD}" type="pres">
      <dgm:prSet presAssocID="{9D681055-CC93-4F0A-A4EE-B6D3F4F9DCE6}" presName="rootText" presStyleLbl="node4" presStyleIdx="14" presStyleCnt="1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0B968A2-F845-415F-97EF-E4A214A07567}" type="pres">
      <dgm:prSet presAssocID="{9D681055-CC93-4F0A-A4EE-B6D3F4F9DCE6}" presName="rootConnector" presStyleLbl="node4" presStyleIdx="14" presStyleCnt="16"/>
      <dgm:spPr/>
      <dgm:t>
        <a:bodyPr/>
        <a:lstStyle/>
        <a:p>
          <a:pPr latinLnBrk="1"/>
          <a:endParaRPr lang="ko-KR" altLang="en-US"/>
        </a:p>
      </dgm:t>
    </dgm:pt>
    <dgm:pt modelId="{2C24CC78-2CA7-497A-B88B-815CF7AC98BF}" type="pres">
      <dgm:prSet presAssocID="{9D681055-CC93-4F0A-A4EE-B6D3F4F9DCE6}" presName="hierChild4" presStyleCnt="0"/>
      <dgm:spPr/>
    </dgm:pt>
    <dgm:pt modelId="{F2A84B75-91D9-4CE2-95B4-456C2A6857E6}" type="pres">
      <dgm:prSet presAssocID="{9D681055-CC93-4F0A-A4EE-B6D3F4F9DCE6}" presName="hierChild5" presStyleCnt="0"/>
      <dgm:spPr/>
    </dgm:pt>
    <dgm:pt modelId="{25EADCD8-C3D0-4DF4-9D6F-876C2884742D}" type="pres">
      <dgm:prSet presAssocID="{43839BE3-7A63-462B-827F-37E1BFDBD390}" presName="Name64" presStyleLbl="parChTrans1D4" presStyleIdx="15" presStyleCnt="16"/>
      <dgm:spPr/>
    </dgm:pt>
    <dgm:pt modelId="{11764EF0-9437-4424-9C91-1EE2372B6F77}" type="pres">
      <dgm:prSet presAssocID="{A5BB72EB-566A-4768-8956-F85CDA2E7905}" presName="hierRoot2" presStyleCnt="0">
        <dgm:presLayoutVars>
          <dgm:hierBranch val="init"/>
        </dgm:presLayoutVars>
      </dgm:prSet>
      <dgm:spPr/>
    </dgm:pt>
    <dgm:pt modelId="{D95C0BF1-EC47-4CF2-845D-643ED959E9AB}" type="pres">
      <dgm:prSet presAssocID="{A5BB72EB-566A-4768-8956-F85CDA2E7905}" presName="rootComposite" presStyleCnt="0"/>
      <dgm:spPr/>
    </dgm:pt>
    <dgm:pt modelId="{153F296F-1123-4943-81C4-DF12738BEA16}" type="pres">
      <dgm:prSet presAssocID="{A5BB72EB-566A-4768-8956-F85CDA2E7905}" presName="rootText" presStyleLbl="node4" presStyleIdx="15" presStyleCnt="1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1540EDE-4828-4005-9000-72224D53D5FE}" type="pres">
      <dgm:prSet presAssocID="{A5BB72EB-566A-4768-8956-F85CDA2E7905}" presName="rootConnector" presStyleLbl="node4" presStyleIdx="15" presStyleCnt="16"/>
      <dgm:spPr/>
      <dgm:t>
        <a:bodyPr/>
        <a:lstStyle/>
        <a:p>
          <a:pPr latinLnBrk="1"/>
          <a:endParaRPr lang="ko-KR" altLang="en-US"/>
        </a:p>
      </dgm:t>
    </dgm:pt>
    <dgm:pt modelId="{52CC7891-7275-4230-9FF9-9727402747D0}" type="pres">
      <dgm:prSet presAssocID="{A5BB72EB-566A-4768-8956-F85CDA2E7905}" presName="hierChild4" presStyleCnt="0"/>
      <dgm:spPr/>
    </dgm:pt>
    <dgm:pt modelId="{AF0F7B1E-B76F-4D4A-B153-49B33F1020FE}" type="pres">
      <dgm:prSet presAssocID="{A5BB72EB-566A-4768-8956-F85CDA2E7905}" presName="hierChild5" presStyleCnt="0"/>
      <dgm:spPr/>
    </dgm:pt>
    <dgm:pt modelId="{97CBDC79-A0E9-40BA-B528-D67247708399}" type="pres">
      <dgm:prSet presAssocID="{C0E32947-63E5-418C-8546-3F6B3554336D}" presName="hierChild5" presStyleCnt="0"/>
      <dgm:spPr/>
    </dgm:pt>
    <dgm:pt modelId="{FA7A93E5-FC72-4B38-BE0E-5C077A2B846B}" type="pres">
      <dgm:prSet presAssocID="{F3D1505B-9DA4-412C-86F2-99FED16E4D21}" presName="hierChild5" presStyleCnt="0"/>
      <dgm:spPr/>
    </dgm:pt>
    <dgm:pt modelId="{7A97EE8E-779F-4C3D-A3A3-8D6EBD58174C}" type="pres">
      <dgm:prSet presAssocID="{F1BBDE27-6BBB-4CBE-8B82-CAFFF3A28E7C}" presName="hierChild5" presStyleCnt="0"/>
      <dgm:spPr/>
    </dgm:pt>
    <dgm:pt modelId="{2DC7068C-6541-4C42-AC9E-344C96608E34}" type="pres">
      <dgm:prSet presAssocID="{B10501AB-E188-4AA1-9715-B04577216646}" presName="hierChild5" presStyleCnt="0"/>
      <dgm:spPr/>
    </dgm:pt>
    <dgm:pt modelId="{E1A15C3A-6B8D-44B5-B8E1-6021531594F8}" type="pres">
      <dgm:prSet presAssocID="{C76E1648-7D02-48A7-855B-5ACAD06E2CA9}" presName="hierChild3" presStyleCnt="0"/>
      <dgm:spPr/>
    </dgm:pt>
  </dgm:ptLst>
  <dgm:cxnLst>
    <dgm:cxn modelId="{C2966433-1385-4678-98E0-5E88FD3A1167}" srcId="{6222A368-97BD-47B8-9F93-D6EF8CC874EC}" destId="{75A05AAD-F5B8-4433-AF08-10DEF52A3CD7}" srcOrd="3" destOrd="0" parTransId="{CF242D5A-29DA-4459-9E93-730837E263B7}" sibTransId="{4B23D47A-C905-414B-A486-0D8EF861471D}"/>
    <dgm:cxn modelId="{61A263C3-C3DC-4257-8104-A830CE88DEBC}" type="presOf" srcId="{6222A368-97BD-47B8-9F93-D6EF8CC874EC}" destId="{DB1A66A7-B687-4035-886F-9550FF375A6C}" srcOrd="0" destOrd="0" presId="urn:microsoft.com/office/officeart/2009/3/layout/HorizontalOrganizationChart"/>
    <dgm:cxn modelId="{7F8105B1-DA0F-4EB1-B1E6-794E6ECEB7D8}" type="presOf" srcId="{A5BB72EB-566A-4768-8956-F85CDA2E7905}" destId="{11540EDE-4828-4005-9000-72224D53D5FE}" srcOrd="1" destOrd="0" presId="urn:microsoft.com/office/officeart/2009/3/layout/HorizontalOrganizationChart"/>
    <dgm:cxn modelId="{E7DB1BA1-C29E-4805-9D77-F4859B00C523}" type="presOf" srcId="{CAB77AE2-13C6-491B-8E22-2237B7737136}" destId="{FE98888C-08BE-401C-90B6-0C926C00212B}" srcOrd="1" destOrd="0" presId="urn:microsoft.com/office/officeart/2009/3/layout/HorizontalOrganizationChart"/>
    <dgm:cxn modelId="{09C3523D-4D18-4C3D-8870-B84832D44E23}" type="presOf" srcId="{00502F41-C659-459C-AF29-6D3D7536505D}" destId="{5D169704-D1E2-471F-BBE1-BF2CCD68D37C}" srcOrd="0" destOrd="0" presId="urn:microsoft.com/office/officeart/2009/3/layout/HorizontalOrganizationChart"/>
    <dgm:cxn modelId="{DE995D9C-565B-4F3B-A66F-B61B747AD36D}" type="presOf" srcId="{CF242D5A-29DA-4459-9E93-730837E263B7}" destId="{A5FAA9EB-2F67-40F1-B3C2-8D43FB50A179}" srcOrd="0" destOrd="0" presId="urn:microsoft.com/office/officeart/2009/3/layout/HorizontalOrganizationChart"/>
    <dgm:cxn modelId="{F1866875-17BB-4E1C-9BEA-69E52DEBFBCF}" type="presOf" srcId="{F3D1505B-9DA4-412C-86F2-99FED16E4D21}" destId="{9051FAC3-A515-4068-9887-B0CDAC2D3AF1}" srcOrd="1" destOrd="0" presId="urn:microsoft.com/office/officeart/2009/3/layout/HorizontalOrganizationChart"/>
    <dgm:cxn modelId="{21E143A9-F2C4-4750-B780-5A300602B97A}" type="presOf" srcId="{4E27852B-28C5-402F-9151-1D794AA816DE}" destId="{182D3E74-CC9A-4E01-B7D5-0BBFCC3ECB53}" srcOrd="1" destOrd="0" presId="urn:microsoft.com/office/officeart/2009/3/layout/HorizontalOrganizationChart"/>
    <dgm:cxn modelId="{D1BD1BB9-572F-4DF8-9781-B1C083BA5E0C}" type="presOf" srcId="{CAB77AE2-13C6-491B-8E22-2237B7737136}" destId="{46B33AE0-82D0-4F9A-89A8-8688FAADECE2}" srcOrd="0" destOrd="0" presId="urn:microsoft.com/office/officeart/2009/3/layout/HorizontalOrganizationChart"/>
    <dgm:cxn modelId="{CE6F3B02-F839-46BB-909C-15F16D462ABB}" type="presOf" srcId="{C0E32947-63E5-418C-8546-3F6B3554336D}" destId="{4CE8E6A7-52C2-4AAF-B8E6-C0F5E458AAD1}" srcOrd="1" destOrd="0" presId="urn:microsoft.com/office/officeart/2009/3/layout/HorizontalOrganizationChart"/>
    <dgm:cxn modelId="{5C07E1E2-BCA6-4861-95FD-60E969A62002}" type="presOf" srcId="{B10501AB-E188-4AA1-9715-B04577216646}" destId="{17D20B55-5679-4E53-888F-064E83BDA97F}" srcOrd="0" destOrd="0" presId="urn:microsoft.com/office/officeart/2009/3/layout/HorizontalOrganizationChart"/>
    <dgm:cxn modelId="{E160AF6B-80F2-42B9-864D-13F27BBFAEA2}" type="presOf" srcId="{F46D3F39-D323-4564-9783-A6F533E13717}" destId="{88B9F9ED-4DBB-47BB-B38F-A9065D79553D}" srcOrd="0" destOrd="0" presId="urn:microsoft.com/office/officeart/2009/3/layout/HorizontalOrganizationChart"/>
    <dgm:cxn modelId="{7A8B7115-99F7-487D-9733-A29FC5DFA5E4}" type="presOf" srcId="{1951BF49-3011-4253-8788-7E88A25BE5B8}" destId="{F85634F2-C797-4103-AA83-4BABA7E8C6AE}" srcOrd="1" destOrd="0" presId="urn:microsoft.com/office/officeart/2009/3/layout/HorizontalOrganizationChart"/>
    <dgm:cxn modelId="{CB7FF6CA-4DF8-42D6-BBF3-F61B64989A51}" type="presOf" srcId="{D60B543F-92F2-47A7-8F3D-E12514850B86}" destId="{A56A7BF4-CEA7-4918-BF4C-053767241D4C}" srcOrd="0" destOrd="0" presId="urn:microsoft.com/office/officeart/2009/3/layout/HorizontalOrganizationChart"/>
    <dgm:cxn modelId="{1DD2C9D9-3799-41C8-B8C9-0A26CFB46C92}" srcId="{C0E32947-63E5-418C-8546-3F6B3554336D}" destId="{9D681055-CC93-4F0A-A4EE-B6D3F4F9DCE6}" srcOrd="0" destOrd="0" parTransId="{A505CB3A-0698-4B73-95F7-4FEFF853CF59}" sibTransId="{0CE032F6-5F49-42EF-9243-C9E9ED8C1ACD}"/>
    <dgm:cxn modelId="{50F23221-0869-4618-9CD7-0BB6E1D54CB7}" type="presOf" srcId="{91A4C01B-B246-489C-838B-925D95CE6572}" destId="{598917D2-6C85-4A80-934B-F7774DF39332}" srcOrd="0" destOrd="0" presId="urn:microsoft.com/office/officeart/2009/3/layout/HorizontalOrganizationChart"/>
    <dgm:cxn modelId="{CFF5CBC6-B9E8-48A1-B300-DA62F32C5709}" type="presOf" srcId="{D0155D20-C900-449D-B98A-EA9AB4FF4B12}" destId="{86526217-A716-42A8-879B-F6B278BA8E63}" srcOrd="0" destOrd="0" presId="urn:microsoft.com/office/officeart/2009/3/layout/HorizontalOrganizationChart"/>
    <dgm:cxn modelId="{5E1D735D-3EF5-4FA0-926B-E3BBC73FEC10}" type="presOf" srcId="{3BEE869C-3E87-4DE2-A904-7F698CCC6A8B}" destId="{FA55733A-879D-4584-A053-57DA6B60429F}" srcOrd="0" destOrd="0" presId="urn:microsoft.com/office/officeart/2009/3/layout/HorizontalOrganizationChart"/>
    <dgm:cxn modelId="{4F438F2D-7D3E-43EF-A646-203511C7E56B}" type="presOf" srcId="{6653B5B0-464E-4AA6-9EC4-556C83EFCBD9}" destId="{F1A529E9-2274-40C1-B54E-F4B96246AD05}" srcOrd="0" destOrd="0" presId="urn:microsoft.com/office/officeart/2009/3/layout/HorizontalOrganizationChart"/>
    <dgm:cxn modelId="{F592AD4D-D3C3-480A-8DA8-A0AFF899C062}" srcId="{588AAC40-4F04-4BFE-8CA6-C412C1082B82}" destId="{4E27852B-28C5-402F-9151-1D794AA816DE}" srcOrd="0" destOrd="0" parTransId="{2C0DE688-B47C-4C35-A4C8-D8EE8E1A7C49}" sibTransId="{F0257E88-127C-4251-90FC-52567846D0B9}"/>
    <dgm:cxn modelId="{89FCE976-C729-4E98-961E-99567F3C19FF}" type="presOf" srcId="{00502F41-C659-459C-AF29-6D3D7536505D}" destId="{E75B5B12-5CE1-4776-9B7B-AEC484799AAD}" srcOrd="1" destOrd="0" presId="urn:microsoft.com/office/officeart/2009/3/layout/HorizontalOrganizationChart"/>
    <dgm:cxn modelId="{590B37CB-21AE-4203-86A6-DFDC97FC5118}" srcId="{588AAC40-4F04-4BFE-8CA6-C412C1082B82}" destId="{00502F41-C659-459C-AF29-6D3D7536505D}" srcOrd="3" destOrd="0" parTransId="{313D18E5-8371-4BF8-9DED-3E40AEC16414}" sibTransId="{5109112B-2D63-48DA-90C7-FD89C6E053E5}"/>
    <dgm:cxn modelId="{48D45B74-69D1-4B5A-8E97-C69129A36C26}" srcId="{588AAC40-4F04-4BFE-8CA6-C412C1082B82}" destId="{6653B5B0-464E-4AA6-9EC4-556C83EFCBD9}" srcOrd="1" destOrd="0" parTransId="{F40556DD-C1E3-4FDC-8ACE-E91FC3996964}" sibTransId="{75E4F728-73D1-41DF-8558-C31F007403A4}"/>
    <dgm:cxn modelId="{A5496A8B-A5BB-4FAB-B52B-BB7886DCF6DB}" type="presOf" srcId="{B10501AB-E188-4AA1-9715-B04577216646}" destId="{B0C4A654-EBCD-4A12-8C06-5F8565A536A5}" srcOrd="1" destOrd="0" presId="urn:microsoft.com/office/officeart/2009/3/layout/HorizontalOrganizationChart"/>
    <dgm:cxn modelId="{A438345D-9240-42A6-A93C-80BBB10B04B3}" type="presOf" srcId="{182A2092-F52D-4F3C-945B-C7A5C938F143}" destId="{B6AA75C8-29CA-465A-AD61-0E6389CF47DC}" srcOrd="1" destOrd="0" presId="urn:microsoft.com/office/officeart/2009/3/layout/HorizontalOrganizationChart"/>
    <dgm:cxn modelId="{62A0C00B-B133-4085-9128-C3FFBE325883}" type="presOf" srcId="{43839BE3-7A63-462B-827F-37E1BFDBD390}" destId="{25EADCD8-C3D0-4DF4-9D6F-876C2884742D}" srcOrd="0" destOrd="0" presId="urn:microsoft.com/office/officeart/2009/3/layout/HorizontalOrganizationChart"/>
    <dgm:cxn modelId="{2D86430E-97FD-4EF8-BB34-9F911001FC7B}" type="presOf" srcId="{588AAC40-4F04-4BFE-8CA6-C412C1082B82}" destId="{FB9B9AA4-4571-4D3F-BAC1-97C76A8F4C90}" srcOrd="1" destOrd="0" presId="urn:microsoft.com/office/officeart/2009/3/layout/HorizontalOrganizationChart"/>
    <dgm:cxn modelId="{0CE98C05-84D6-4408-959C-4E431CA85ED4}" srcId="{FED9532D-0615-4DE9-956E-BC040181C940}" destId="{182A2092-F52D-4F3C-945B-C7A5C938F143}" srcOrd="1" destOrd="0" parTransId="{F46D3F39-D323-4564-9783-A6F533E13717}" sibTransId="{1694437A-D21C-4AF7-B2B4-1816C7CF9013}"/>
    <dgm:cxn modelId="{0E688434-7E18-4055-8737-7AB7696FA398}" srcId="{F1BBDE27-6BBB-4CBE-8B82-CAFFF3A28E7C}" destId="{F3D1505B-9DA4-412C-86F2-99FED16E4D21}" srcOrd="0" destOrd="0" parTransId="{CE74EE56-F55B-468A-8949-6144D0D05639}" sibTransId="{94C3FEB7-5DAC-4687-855D-3ACD1F19CD18}"/>
    <dgm:cxn modelId="{04B236C3-985E-482B-8DE4-ADCD8C108377}" srcId="{C76E1648-7D02-48A7-855B-5ACAD06E2CA9}" destId="{B10501AB-E188-4AA1-9715-B04577216646}" srcOrd="0" destOrd="0" parTransId="{FA401B5B-5F5C-44F9-9B18-5C4E5F252765}" sibTransId="{B47B09D2-9E8A-4B04-8840-BC3AB001D4A5}"/>
    <dgm:cxn modelId="{445CB779-809A-42CE-AC09-468889DFAE0B}" type="presOf" srcId="{6653B5B0-464E-4AA6-9EC4-556C83EFCBD9}" destId="{A3BE91EE-7341-4C77-B5AC-A2F7DDFB8A55}" srcOrd="1" destOrd="0" presId="urn:microsoft.com/office/officeart/2009/3/layout/HorizontalOrganizationChart"/>
    <dgm:cxn modelId="{199C35B1-669F-4F8B-AD2C-26B97422C61B}" type="presOf" srcId="{C38D6E03-9F3F-436A-8D81-D10BD1BB9CE1}" destId="{1AD11FEC-23E0-486B-AB18-B9D0972689FC}" srcOrd="0" destOrd="0" presId="urn:microsoft.com/office/officeart/2009/3/layout/HorizontalOrganizationChart"/>
    <dgm:cxn modelId="{5D21C6E5-E30B-49AF-98FE-A6793DCE0DEA}" srcId="{B10501AB-E188-4AA1-9715-B04577216646}" destId="{FBF43A7D-A842-4926-8C64-C524F97AF14D}" srcOrd="1" destOrd="0" parTransId="{F075DFD9-2C9F-4BDD-9E01-C25C9BC36BBB}" sibTransId="{9AD3D534-1AF3-42C0-93A2-FE14733D29E4}"/>
    <dgm:cxn modelId="{DA386CD0-8412-495B-97F7-17D32FEEE7E0}" srcId="{6222A368-97BD-47B8-9F93-D6EF8CC874EC}" destId="{046CD079-E8F9-4ACE-B305-4C64D9EEA745}" srcOrd="0" destOrd="0" parTransId="{3BEE869C-3E87-4DE2-A904-7F698CCC6A8B}" sibTransId="{189967E1-7D73-4BB9-A9F1-59926FBE8A4F}"/>
    <dgm:cxn modelId="{11971F29-87A9-4291-B71C-8E2BBB75CBA8}" type="presOf" srcId="{071638A9-1E6D-4908-B8EA-7C9C9EAF2662}" destId="{4FEFBDB3-34DF-44C4-A814-4D3530B54925}" srcOrd="0" destOrd="0" presId="urn:microsoft.com/office/officeart/2009/3/layout/HorizontalOrganizationChart"/>
    <dgm:cxn modelId="{01E9A5A2-C989-4F4C-B16E-BFACEE09D151}" type="presOf" srcId="{CE74EE56-F55B-468A-8949-6144D0D05639}" destId="{7406C925-1174-48B2-8D85-28759ACDE4A4}" srcOrd="0" destOrd="0" presId="urn:microsoft.com/office/officeart/2009/3/layout/HorizontalOrganizationChart"/>
    <dgm:cxn modelId="{9A51893A-E6F3-4FA6-8999-05EA72D459BB}" type="presOf" srcId="{6222A368-97BD-47B8-9F93-D6EF8CC874EC}" destId="{67B86575-FB9C-4BA8-8EFD-2B9E4F2E0736}" srcOrd="1" destOrd="0" presId="urn:microsoft.com/office/officeart/2009/3/layout/HorizontalOrganizationChart"/>
    <dgm:cxn modelId="{64DE6D89-16BF-41E8-8B1C-639C0706AC10}" srcId="{B10501AB-E188-4AA1-9715-B04577216646}" destId="{FED9532D-0615-4DE9-956E-BC040181C940}" srcOrd="0" destOrd="0" parTransId="{D0155D20-C900-449D-B98A-EA9AB4FF4B12}" sibTransId="{B6B54C82-0A4A-49A6-BA4B-5E5531832598}"/>
    <dgm:cxn modelId="{1C654EC4-A70B-483B-9603-90EDD5801AC6}" srcId="{B10501AB-E188-4AA1-9715-B04577216646}" destId="{588AAC40-4F04-4BFE-8CA6-C412C1082B82}" srcOrd="2" destOrd="0" parTransId="{DC04B16D-8CD3-4DAD-9CEF-BADA5A9E73B6}" sibTransId="{5D362972-F50C-44A9-B7F0-54B8715AD138}"/>
    <dgm:cxn modelId="{BFA3C860-30A5-4EA5-AC7A-648F8D3B1EA3}" type="presOf" srcId="{C76E1648-7D02-48A7-855B-5ACAD06E2CA9}" destId="{20863DB8-A649-4111-B912-10DF2E165748}" srcOrd="1" destOrd="0" presId="urn:microsoft.com/office/officeart/2009/3/layout/HorizontalOrganizationChart"/>
    <dgm:cxn modelId="{254A6470-4E07-4F21-B938-DC8B8375FC8B}" type="presOf" srcId="{FA401B5B-5F5C-44F9-9B18-5C4E5F252765}" destId="{D4A205D3-0E16-4805-82BC-C371754C787C}" srcOrd="0" destOrd="0" presId="urn:microsoft.com/office/officeart/2009/3/layout/HorizontalOrganizationChart"/>
    <dgm:cxn modelId="{BA6ACE7C-4722-4873-8391-68A7DB663823}" type="presOf" srcId="{DF2477B4-9E82-43FD-8536-C46B95C0B24A}" destId="{F00261D4-CAB1-4D9D-A8E0-5F4E3589385F}" srcOrd="0" destOrd="0" presId="urn:microsoft.com/office/officeart/2009/3/layout/HorizontalOrganizationChart"/>
    <dgm:cxn modelId="{2E0FDC5C-E242-4734-93BF-C0C60632C537}" srcId="{C38D6E03-9F3F-436A-8D81-D10BD1BB9CE1}" destId="{C76E1648-7D02-48A7-855B-5ACAD06E2CA9}" srcOrd="0" destOrd="0" parTransId="{137B378B-2A81-4E2C-85D9-3A7C3C848360}" sibTransId="{6B2B8F6A-956A-4F55-8E1F-ABA93ADA4717}"/>
    <dgm:cxn modelId="{40D7986F-0A84-45F2-BFC0-47A54B7FD7D9}" type="presOf" srcId="{C0E32947-63E5-418C-8546-3F6B3554336D}" destId="{C8BDCB4C-0FC1-461B-A193-C3D08AB75C42}" srcOrd="0" destOrd="0" presId="urn:microsoft.com/office/officeart/2009/3/layout/HorizontalOrganizationChart"/>
    <dgm:cxn modelId="{D2184EF0-C1F9-4068-90F1-4A021F03067C}" type="presOf" srcId="{C76E1648-7D02-48A7-855B-5ACAD06E2CA9}" destId="{AC5C3A62-B649-4FBE-831B-68A4F09133DD}" srcOrd="0" destOrd="0" presId="urn:microsoft.com/office/officeart/2009/3/layout/HorizontalOrganizationChart"/>
    <dgm:cxn modelId="{61CE3758-66FA-45D6-9A95-121FB6A0D8BB}" type="presOf" srcId="{F1BBDE27-6BBB-4CBE-8B82-CAFFF3A28E7C}" destId="{2B5FEB7F-574C-4120-8BBA-F55124DA0A6C}" srcOrd="0" destOrd="0" presId="urn:microsoft.com/office/officeart/2009/3/layout/HorizontalOrganizationChart"/>
    <dgm:cxn modelId="{92AD1680-EE85-452F-9982-9E9494D8A4A3}" type="presOf" srcId="{DC04B16D-8CD3-4DAD-9CEF-BADA5A9E73B6}" destId="{2F0EF127-5FB1-4B19-8056-625BED5F1774}" srcOrd="0" destOrd="0" presId="urn:microsoft.com/office/officeart/2009/3/layout/HorizontalOrganizationChart"/>
    <dgm:cxn modelId="{1702C167-3220-468C-AB8E-498091A9EB23}" type="presOf" srcId="{27727D8B-215A-4387-BB28-477661DC93C6}" destId="{69A4C480-A489-4636-935E-4B6A6DAE9C14}" srcOrd="0" destOrd="0" presId="urn:microsoft.com/office/officeart/2009/3/layout/HorizontalOrganizationChart"/>
    <dgm:cxn modelId="{8F7B9E59-1FAB-483F-8431-5E1183E88AE5}" type="presOf" srcId="{9C742393-DA38-45DF-80B1-9AED452EEDBF}" destId="{F65031EE-72A2-49C8-8221-04E72863EC6F}" srcOrd="0" destOrd="0" presId="urn:microsoft.com/office/officeart/2009/3/layout/HorizontalOrganizationChart"/>
    <dgm:cxn modelId="{0E62FE93-7F3F-4056-8EC2-59F86DADF27D}" type="presOf" srcId="{6CB7A225-21CC-47DE-B873-64AB5E1FDEDB}" destId="{A0CE2B73-B454-44E3-A72D-67CD2777E3B5}" srcOrd="0" destOrd="0" presId="urn:microsoft.com/office/officeart/2009/3/layout/HorizontalOrganizationChart"/>
    <dgm:cxn modelId="{435DB783-6654-48BA-B134-F3365400D69C}" type="presOf" srcId="{2C0DE688-B47C-4C35-A4C8-D8EE8E1A7C49}" destId="{D63FE0B9-32FC-4E26-8697-3991B9E3E8E3}" srcOrd="0" destOrd="0" presId="urn:microsoft.com/office/officeart/2009/3/layout/HorizontalOrganizationChart"/>
    <dgm:cxn modelId="{F365EBAE-E623-4B7E-BB22-CE6FF9F2BF47}" type="presOf" srcId="{75A05AAD-F5B8-4433-AF08-10DEF52A3CD7}" destId="{59B8AA44-0D96-4817-A0C3-5D08CBBB375A}" srcOrd="1" destOrd="0" presId="urn:microsoft.com/office/officeart/2009/3/layout/HorizontalOrganizationChart"/>
    <dgm:cxn modelId="{5F79513E-04E7-4101-9072-FEDC6216A113}" type="presOf" srcId="{313D18E5-8371-4BF8-9DED-3E40AEC16414}" destId="{7C86E478-C771-4071-A3ED-022116CCF05C}" srcOrd="0" destOrd="0" presId="urn:microsoft.com/office/officeart/2009/3/layout/HorizontalOrganizationChart"/>
    <dgm:cxn modelId="{4CAD2EE1-3E1D-4135-9C85-A9B3F755A248}" srcId="{FBF43A7D-A842-4926-8C64-C524F97AF14D}" destId="{D60B543F-92F2-47A7-8F3D-E12514850B86}" srcOrd="0" destOrd="0" parTransId="{6CB7A225-21CC-47DE-B873-64AB5E1FDEDB}" sibTransId="{DB0E4EE3-9C8D-44AF-AB3B-3CA09D20A38D}"/>
    <dgm:cxn modelId="{CB16B71D-CBA0-4B8C-96DB-751585F19B3F}" type="presOf" srcId="{046CD079-E8F9-4ACE-B305-4C64D9EEA745}" destId="{C0351729-3CDD-4125-BC03-C044B7B6E5F3}" srcOrd="1" destOrd="0" presId="urn:microsoft.com/office/officeart/2009/3/layout/HorizontalOrganizationChart"/>
    <dgm:cxn modelId="{6DC2B092-A4BE-4460-B8C3-975DEA622E97}" srcId="{6222A368-97BD-47B8-9F93-D6EF8CC874EC}" destId="{1951BF49-3011-4253-8788-7E88A25BE5B8}" srcOrd="2" destOrd="0" parTransId="{9C742393-DA38-45DF-80B1-9AED452EEDBF}" sibTransId="{E9A1935F-3025-45C6-8BAD-F0215C159568}"/>
    <dgm:cxn modelId="{12D83D55-EB27-41D7-933C-9A136396E97F}" type="presOf" srcId="{9D681055-CC93-4F0A-A4EE-B6D3F4F9DCE6}" destId="{40B968A2-F845-415F-97EF-E4A214A07567}" srcOrd="1" destOrd="0" presId="urn:microsoft.com/office/officeart/2009/3/layout/HorizontalOrganizationChart"/>
    <dgm:cxn modelId="{8B6BFE97-F864-464F-BA26-FB269D5C1DFF}" type="presOf" srcId="{1F36615A-E824-4A34-8DE9-F6381965152E}" destId="{87FE853D-E1F3-420C-B621-660B54CBAB94}" srcOrd="1" destOrd="0" presId="urn:microsoft.com/office/officeart/2009/3/layout/HorizontalOrganizationChart"/>
    <dgm:cxn modelId="{4C07507E-F2C7-4C4D-A2E6-2B662EB0329D}" srcId="{FED9532D-0615-4DE9-956E-BC040181C940}" destId="{A24D2529-A2DF-4A4A-95F3-DD47D6D21057}" srcOrd="0" destOrd="0" parTransId="{27066020-5F5A-4C97-B9E2-C350780A0529}" sibTransId="{22EAF6FD-468B-44D9-91E9-F124B8310990}"/>
    <dgm:cxn modelId="{D995FA4C-2C23-4204-B220-37F18209FF06}" type="presOf" srcId="{A24D2529-A2DF-4A4A-95F3-DD47D6D21057}" destId="{83F30821-0D39-4942-AE9C-97FDA8D89608}" srcOrd="1" destOrd="0" presId="urn:microsoft.com/office/officeart/2009/3/layout/HorizontalOrganizationChart"/>
    <dgm:cxn modelId="{6CDFDDE8-57FD-4BBC-B9FC-3163E613881D}" type="presOf" srcId="{F40556DD-C1E3-4FDC-8ACE-E91FC3996964}" destId="{DE9BB4F1-2D6F-46B6-A090-6C12E104A904}" srcOrd="0" destOrd="0" presId="urn:microsoft.com/office/officeart/2009/3/layout/HorizontalOrganizationChart"/>
    <dgm:cxn modelId="{9B18BEE1-9928-4045-A62F-C5D5E07095B0}" type="presOf" srcId="{154FB4A4-DFAE-4AB8-85D8-FB240EABF546}" destId="{993FDB79-46E8-4D2F-854D-80E0F7C48FD2}" srcOrd="0" destOrd="0" presId="urn:microsoft.com/office/officeart/2009/3/layout/HorizontalOrganizationChart"/>
    <dgm:cxn modelId="{D0EF2BB1-3628-4B5B-9ABB-6BEF3B0730FE}" type="presOf" srcId="{49C90078-3F56-467B-8559-2A8145F440C9}" destId="{3388D560-661D-4A3E-B0E6-7FB25F7296C6}" srcOrd="0" destOrd="0" presId="urn:microsoft.com/office/officeart/2009/3/layout/HorizontalOrganizationChart"/>
    <dgm:cxn modelId="{4BB78CEA-148C-4177-8A5A-3C2B1186FA06}" type="presOf" srcId="{182A2092-F52D-4F3C-945B-C7A5C938F143}" destId="{37E08461-D194-4757-9B12-3334C7331351}" srcOrd="0" destOrd="0" presId="urn:microsoft.com/office/officeart/2009/3/layout/HorizontalOrganizationChart"/>
    <dgm:cxn modelId="{EF0402DD-E583-4C5E-A4AC-95EDE58A21A6}" type="presOf" srcId="{FED9532D-0615-4DE9-956E-BC040181C940}" destId="{E3029B50-92C1-4F6A-ACC6-FD864AC16DCA}" srcOrd="1" destOrd="0" presId="urn:microsoft.com/office/officeart/2009/3/layout/HorizontalOrganizationChart"/>
    <dgm:cxn modelId="{2F85EB86-72CA-4E08-902F-0CEBB1B44D9F}" type="presOf" srcId="{1F36615A-E824-4A34-8DE9-F6381965152E}" destId="{916FE36D-C22C-47BF-A7C0-8288C43D406B}" srcOrd="0" destOrd="0" presId="urn:microsoft.com/office/officeart/2009/3/layout/HorizontalOrganizationChart"/>
    <dgm:cxn modelId="{6B1BDAF0-B521-425D-A0AB-0C816AEB8482}" srcId="{C0E32947-63E5-418C-8546-3F6B3554336D}" destId="{A5BB72EB-566A-4768-8956-F85CDA2E7905}" srcOrd="1" destOrd="0" parTransId="{43839BE3-7A63-462B-827F-37E1BFDBD390}" sibTransId="{3FF5515B-7F5C-43EF-8319-58B259E1F11D}"/>
    <dgm:cxn modelId="{D940DF28-66B9-42CF-BE64-16FA21D71D71}" type="presOf" srcId="{FED9532D-0615-4DE9-956E-BC040181C940}" destId="{25C02D2E-AEA7-44E3-84AE-AFA08059374B}" srcOrd="0" destOrd="0" presId="urn:microsoft.com/office/officeart/2009/3/layout/HorizontalOrganizationChart"/>
    <dgm:cxn modelId="{C78B4DBF-7DD9-4F16-B305-0CCADB0B1412}" type="presOf" srcId="{F075DFD9-2C9F-4BDD-9E01-C25C9BC36BBB}" destId="{6956D3A6-735F-46B2-8E4E-14980FFAC80D}" srcOrd="0" destOrd="0" presId="urn:microsoft.com/office/officeart/2009/3/layout/HorizontalOrganizationChart"/>
    <dgm:cxn modelId="{01829354-CB10-497B-AD07-EAB941179C2A}" type="presOf" srcId="{A505CB3A-0698-4B73-95F7-4FEFF853CF59}" destId="{E1E827A9-81C9-4F8F-9434-DCB290F4ACB7}" srcOrd="0" destOrd="0" presId="urn:microsoft.com/office/officeart/2009/3/layout/HorizontalOrganizationChart"/>
    <dgm:cxn modelId="{C5412380-ABF4-4396-B03F-B6E77FA81909}" type="presOf" srcId="{FBF43A7D-A842-4926-8C64-C524F97AF14D}" destId="{4B9A0A03-5285-4B47-8E7C-37A2692E85B6}" srcOrd="1" destOrd="0" presId="urn:microsoft.com/office/officeart/2009/3/layout/HorizontalOrganizationChart"/>
    <dgm:cxn modelId="{6E1B7DE6-0FBB-4452-B7DB-ECCA93DF82E2}" srcId="{6222A368-97BD-47B8-9F93-D6EF8CC874EC}" destId="{1F36615A-E824-4A34-8DE9-F6381965152E}" srcOrd="1" destOrd="0" parTransId="{071638A9-1E6D-4908-B8EA-7C9C9EAF2662}" sibTransId="{B9907C02-D7D6-4536-BB4A-A95EC23A9B1C}"/>
    <dgm:cxn modelId="{0444DEE4-0607-4896-ADA8-4C5372C08175}" type="presOf" srcId="{F3D1505B-9DA4-412C-86F2-99FED16E4D21}" destId="{25473A79-BAD5-4347-A9B1-60DBB6F0A625}" srcOrd="0" destOrd="0" presId="urn:microsoft.com/office/officeart/2009/3/layout/HorizontalOrganizationChart"/>
    <dgm:cxn modelId="{A732D9E8-F797-44AE-BB70-24D4B281D37F}" srcId="{B10501AB-E188-4AA1-9715-B04577216646}" destId="{6222A368-97BD-47B8-9F93-D6EF8CC874EC}" srcOrd="3" destOrd="0" parTransId="{9F189ED9-E286-44E9-BBE9-EE22E83D3136}" sibTransId="{9A1FFF96-3925-4BC2-9828-0FCF30F22641}"/>
    <dgm:cxn modelId="{B7E61928-3CC8-4B6F-9AAE-910C388A8989}" type="presOf" srcId="{F1BBDE27-6BBB-4CBE-8B82-CAFFF3A28E7C}" destId="{9E93F679-85FD-4FED-9E12-ADF671D82732}" srcOrd="1" destOrd="0" presId="urn:microsoft.com/office/officeart/2009/3/layout/HorizontalOrganizationChart"/>
    <dgm:cxn modelId="{74AF4265-80CB-48E2-8EC6-A99E80415D5A}" type="presOf" srcId="{FBF43A7D-A842-4926-8C64-C524F97AF14D}" destId="{0AF5C941-1359-4B57-B696-FB9F56E47817}" srcOrd="0" destOrd="0" presId="urn:microsoft.com/office/officeart/2009/3/layout/HorizontalOrganizationChart"/>
    <dgm:cxn modelId="{F762C649-A8CB-4208-AC4E-A6668A17A385}" type="presOf" srcId="{D60B543F-92F2-47A7-8F3D-E12514850B86}" destId="{78168536-3AFC-4B7F-B40F-7612C64013BD}" srcOrd="1" destOrd="0" presId="urn:microsoft.com/office/officeart/2009/3/layout/HorizontalOrganizationChart"/>
    <dgm:cxn modelId="{AE690306-90BE-41AB-92EB-10307145BF16}" type="presOf" srcId="{1951BF49-3011-4253-8788-7E88A25BE5B8}" destId="{6934E396-137C-4548-8AF9-0DEF28BE9F06}" srcOrd="0" destOrd="0" presId="urn:microsoft.com/office/officeart/2009/3/layout/HorizontalOrganizationChart"/>
    <dgm:cxn modelId="{E69B0B93-F153-4D01-86F5-1325B3575D5B}" type="presOf" srcId="{27066020-5F5A-4C97-B9E2-C350780A0529}" destId="{78A6FE6D-9DE8-4392-AFBD-D1D9280FCEBE}" srcOrd="0" destOrd="0" presId="urn:microsoft.com/office/officeart/2009/3/layout/HorizontalOrganizationChart"/>
    <dgm:cxn modelId="{2979F905-5133-49F4-9784-5ACA55FAA6E6}" srcId="{B10501AB-E188-4AA1-9715-B04577216646}" destId="{F1BBDE27-6BBB-4CBE-8B82-CAFFF3A28E7C}" srcOrd="4" destOrd="0" parTransId="{27727D8B-215A-4387-BB28-477661DC93C6}" sibTransId="{3F8F8EC1-2596-4762-84D4-58546E535C49}"/>
    <dgm:cxn modelId="{99F054D5-1262-40F2-9DB7-B00AB5E551D7}" type="presOf" srcId="{9F189ED9-E286-44E9-BBE9-EE22E83D3136}" destId="{C1DB5EA8-38E5-4B54-AAC5-70652E1B3105}" srcOrd="0" destOrd="0" presId="urn:microsoft.com/office/officeart/2009/3/layout/HorizontalOrganizationChart"/>
    <dgm:cxn modelId="{7C563F97-FF7E-4B00-B413-F943F1BA0AA0}" type="presOf" srcId="{75A05AAD-F5B8-4433-AF08-10DEF52A3CD7}" destId="{E7A7CAA2-E0E4-4EC7-9CCC-B8F06E1D1117}" srcOrd="0" destOrd="0" presId="urn:microsoft.com/office/officeart/2009/3/layout/HorizontalOrganizationChart"/>
    <dgm:cxn modelId="{80998433-A6D4-4165-A112-193C613AF071}" type="presOf" srcId="{588AAC40-4F04-4BFE-8CA6-C412C1082B82}" destId="{3FA432BB-1953-4305-81B0-E16E50BEEDDA}" srcOrd="0" destOrd="0" presId="urn:microsoft.com/office/officeart/2009/3/layout/HorizontalOrganizationChart"/>
    <dgm:cxn modelId="{93E7060B-A1F7-42CA-BB83-6F80F56D4F43}" srcId="{F3D1505B-9DA4-412C-86F2-99FED16E4D21}" destId="{C0E32947-63E5-418C-8546-3F6B3554336D}" srcOrd="0" destOrd="0" parTransId="{91A4C01B-B246-489C-838B-925D95CE6572}" sibTransId="{D90449EC-7638-4BD4-93D4-C06C80C32BDD}"/>
    <dgm:cxn modelId="{D1E7320E-4DA2-4674-9203-A51397B64433}" type="presOf" srcId="{A24D2529-A2DF-4A4A-95F3-DD47D6D21057}" destId="{864B9532-B46F-4EFF-BBD8-1FD09D8E0A26}" srcOrd="0" destOrd="0" presId="urn:microsoft.com/office/officeart/2009/3/layout/HorizontalOrganizationChart"/>
    <dgm:cxn modelId="{8BA69761-877D-46DB-9634-1CAECD392A7C}" srcId="{FBF43A7D-A842-4926-8C64-C524F97AF14D}" destId="{49C90078-3F56-467B-8559-2A8145F440C9}" srcOrd="1" destOrd="0" parTransId="{DF2477B4-9E82-43FD-8536-C46B95C0B24A}" sibTransId="{ED81AC34-EA55-4DCE-AADC-4ADAB98DE87D}"/>
    <dgm:cxn modelId="{AEE83E99-0065-47C8-A42E-68172F9754FF}" srcId="{588AAC40-4F04-4BFE-8CA6-C412C1082B82}" destId="{CAB77AE2-13C6-491B-8E22-2237B7737136}" srcOrd="2" destOrd="0" parTransId="{154FB4A4-DFAE-4AB8-85D8-FB240EABF546}" sibTransId="{05F57D91-9800-4BF5-A0EE-072D8A2CD69F}"/>
    <dgm:cxn modelId="{19DE2A92-83D5-48A6-8D8C-56C003470A10}" type="presOf" srcId="{046CD079-E8F9-4ACE-B305-4C64D9EEA745}" destId="{9045A664-C784-4334-9E2C-41D5EB24FC2E}" srcOrd="0" destOrd="0" presId="urn:microsoft.com/office/officeart/2009/3/layout/HorizontalOrganizationChart"/>
    <dgm:cxn modelId="{F67E1C58-3A45-4B46-9033-E55E512F1221}" type="presOf" srcId="{4E27852B-28C5-402F-9151-1D794AA816DE}" destId="{FE0AB7BC-3696-4300-9208-91E2E315E32A}" srcOrd="0" destOrd="0" presId="urn:microsoft.com/office/officeart/2009/3/layout/HorizontalOrganizationChart"/>
    <dgm:cxn modelId="{8A3A0D1F-EADF-40F0-BF69-6FB48801186B}" type="presOf" srcId="{9D681055-CC93-4F0A-A4EE-B6D3F4F9DCE6}" destId="{22115966-40D9-4F59-8DAF-1092533CC4DD}" srcOrd="0" destOrd="0" presId="urn:microsoft.com/office/officeart/2009/3/layout/HorizontalOrganizationChart"/>
    <dgm:cxn modelId="{27AB5224-A0BE-4143-A69F-7739E0DF639B}" type="presOf" srcId="{49C90078-3F56-467B-8559-2A8145F440C9}" destId="{55D581B1-B596-4443-8722-AB05D5552155}" srcOrd="1" destOrd="0" presId="urn:microsoft.com/office/officeart/2009/3/layout/HorizontalOrganizationChart"/>
    <dgm:cxn modelId="{26D8B13F-F462-4E6D-8C09-73433E77ECD4}" type="presOf" srcId="{A5BB72EB-566A-4768-8956-F85CDA2E7905}" destId="{153F296F-1123-4943-81C4-DF12738BEA16}" srcOrd="0" destOrd="0" presId="urn:microsoft.com/office/officeart/2009/3/layout/HorizontalOrganizationChart"/>
    <dgm:cxn modelId="{07ACFD85-3E63-4B18-A6B2-BA690E2C635E}" type="presParOf" srcId="{1AD11FEC-23E0-486B-AB18-B9D0972689FC}" destId="{14E30124-02E2-41B5-85F1-EA6F5936B726}" srcOrd="0" destOrd="0" presId="urn:microsoft.com/office/officeart/2009/3/layout/HorizontalOrganizationChart"/>
    <dgm:cxn modelId="{11A19B23-1DE8-493E-A100-952605D5FF72}" type="presParOf" srcId="{14E30124-02E2-41B5-85F1-EA6F5936B726}" destId="{AE75E3AF-0078-4701-AD94-49737A1386E1}" srcOrd="0" destOrd="0" presId="urn:microsoft.com/office/officeart/2009/3/layout/HorizontalOrganizationChart"/>
    <dgm:cxn modelId="{AF55245A-879B-4A53-8214-103A41F10AE3}" type="presParOf" srcId="{AE75E3AF-0078-4701-AD94-49737A1386E1}" destId="{AC5C3A62-B649-4FBE-831B-68A4F09133DD}" srcOrd="0" destOrd="0" presId="urn:microsoft.com/office/officeart/2009/3/layout/HorizontalOrganizationChart"/>
    <dgm:cxn modelId="{E1A40D25-68FE-4758-9A27-A5EC1EE73814}" type="presParOf" srcId="{AE75E3AF-0078-4701-AD94-49737A1386E1}" destId="{20863DB8-A649-4111-B912-10DF2E165748}" srcOrd="1" destOrd="0" presId="urn:microsoft.com/office/officeart/2009/3/layout/HorizontalOrganizationChart"/>
    <dgm:cxn modelId="{04FE3475-D9BE-4DD7-AC20-8B55D09ADC2F}" type="presParOf" srcId="{14E30124-02E2-41B5-85F1-EA6F5936B726}" destId="{D8D4B5BB-7324-405B-B183-4C850D262DA5}" srcOrd="1" destOrd="0" presId="urn:microsoft.com/office/officeart/2009/3/layout/HorizontalOrganizationChart"/>
    <dgm:cxn modelId="{2892C242-8F1E-4E0D-BCDE-AE719A3F26FE}" type="presParOf" srcId="{D8D4B5BB-7324-405B-B183-4C850D262DA5}" destId="{D4A205D3-0E16-4805-82BC-C371754C787C}" srcOrd="0" destOrd="0" presId="urn:microsoft.com/office/officeart/2009/3/layout/HorizontalOrganizationChart"/>
    <dgm:cxn modelId="{E1F599DD-7D8F-4C3C-A317-AB7460EAB44C}" type="presParOf" srcId="{D8D4B5BB-7324-405B-B183-4C850D262DA5}" destId="{49DF6448-A004-455E-B90D-0C986087CFB3}" srcOrd="1" destOrd="0" presId="urn:microsoft.com/office/officeart/2009/3/layout/HorizontalOrganizationChart"/>
    <dgm:cxn modelId="{5E4FBFFA-2FA5-4D73-AF42-BEE852B86A1E}" type="presParOf" srcId="{49DF6448-A004-455E-B90D-0C986087CFB3}" destId="{8D995685-2F7C-4015-8AA3-40F1D4CCB24F}" srcOrd="0" destOrd="0" presId="urn:microsoft.com/office/officeart/2009/3/layout/HorizontalOrganizationChart"/>
    <dgm:cxn modelId="{E7E48CA4-4609-4A96-9E9E-C33F6A8D7890}" type="presParOf" srcId="{8D995685-2F7C-4015-8AA3-40F1D4CCB24F}" destId="{17D20B55-5679-4E53-888F-064E83BDA97F}" srcOrd="0" destOrd="0" presId="urn:microsoft.com/office/officeart/2009/3/layout/HorizontalOrganizationChart"/>
    <dgm:cxn modelId="{008A6AD2-66D6-4647-94D3-7A65588F76EB}" type="presParOf" srcId="{8D995685-2F7C-4015-8AA3-40F1D4CCB24F}" destId="{B0C4A654-EBCD-4A12-8C06-5F8565A536A5}" srcOrd="1" destOrd="0" presId="urn:microsoft.com/office/officeart/2009/3/layout/HorizontalOrganizationChart"/>
    <dgm:cxn modelId="{0A28D79A-34AB-44D2-9E38-C76781F190E0}" type="presParOf" srcId="{49DF6448-A004-455E-B90D-0C986087CFB3}" destId="{B236228B-911C-4E90-9E99-30C71C1C3CEC}" srcOrd="1" destOrd="0" presId="urn:microsoft.com/office/officeart/2009/3/layout/HorizontalOrganizationChart"/>
    <dgm:cxn modelId="{CD081397-ED74-4B28-8CAF-8E97EADDBA8D}" type="presParOf" srcId="{B236228B-911C-4E90-9E99-30C71C1C3CEC}" destId="{86526217-A716-42A8-879B-F6B278BA8E63}" srcOrd="0" destOrd="0" presId="urn:microsoft.com/office/officeart/2009/3/layout/HorizontalOrganizationChart"/>
    <dgm:cxn modelId="{42A6290D-A330-433A-A2F7-9EBBF2F6301D}" type="presParOf" srcId="{B236228B-911C-4E90-9E99-30C71C1C3CEC}" destId="{A232625C-CD16-498A-8167-C5540A4CAB1B}" srcOrd="1" destOrd="0" presId="urn:microsoft.com/office/officeart/2009/3/layout/HorizontalOrganizationChart"/>
    <dgm:cxn modelId="{821E2455-81FC-4BDF-B1BD-D0B61D18F26C}" type="presParOf" srcId="{A232625C-CD16-498A-8167-C5540A4CAB1B}" destId="{CD16900F-2C98-40B1-8B55-CF531ACC640F}" srcOrd="0" destOrd="0" presId="urn:microsoft.com/office/officeart/2009/3/layout/HorizontalOrganizationChart"/>
    <dgm:cxn modelId="{95428F50-FDFB-4A86-88AA-A6FB8213C011}" type="presParOf" srcId="{CD16900F-2C98-40B1-8B55-CF531ACC640F}" destId="{25C02D2E-AEA7-44E3-84AE-AFA08059374B}" srcOrd="0" destOrd="0" presId="urn:microsoft.com/office/officeart/2009/3/layout/HorizontalOrganizationChart"/>
    <dgm:cxn modelId="{A30109AB-B517-4F0D-AE9E-F95C58F21A98}" type="presParOf" srcId="{CD16900F-2C98-40B1-8B55-CF531ACC640F}" destId="{E3029B50-92C1-4F6A-ACC6-FD864AC16DCA}" srcOrd="1" destOrd="0" presId="urn:microsoft.com/office/officeart/2009/3/layout/HorizontalOrganizationChart"/>
    <dgm:cxn modelId="{326A4B5C-B936-4E97-8396-8BA0CE0CA449}" type="presParOf" srcId="{A232625C-CD16-498A-8167-C5540A4CAB1B}" destId="{5F33FB66-AEBD-4FFF-8812-D311A47938C1}" srcOrd="1" destOrd="0" presId="urn:microsoft.com/office/officeart/2009/3/layout/HorizontalOrganizationChart"/>
    <dgm:cxn modelId="{3B24B06E-B0DD-426E-8793-E4C004B6EC21}" type="presParOf" srcId="{5F33FB66-AEBD-4FFF-8812-D311A47938C1}" destId="{78A6FE6D-9DE8-4392-AFBD-D1D9280FCEBE}" srcOrd="0" destOrd="0" presId="urn:microsoft.com/office/officeart/2009/3/layout/HorizontalOrganizationChart"/>
    <dgm:cxn modelId="{9F219ED1-136A-47D3-B50E-508B32E13A06}" type="presParOf" srcId="{5F33FB66-AEBD-4FFF-8812-D311A47938C1}" destId="{51A5FCB3-9F1C-47C6-8637-19D86F004785}" srcOrd="1" destOrd="0" presId="urn:microsoft.com/office/officeart/2009/3/layout/HorizontalOrganizationChart"/>
    <dgm:cxn modelId="{16CBAF6F-2C65-4069-A85C-5E2D6BED4D07}" type="presParOf" srcId="{51A5FCB3-9F1C-47C6-8637-19D86F004785}" destId="{5A5A9DA1-9ADC-4EFA-874C-2F13A4DEDDE9}" srcOrd="0" destOrd="0" presId="urn:microsoft.com/office/officeart/2009/3/layout/HorizontalOrganizationChart"/>
    <dgm:cxn modelId="{DB7E8841-DEC8-4DC8-AB8E-3B490F7B78EA}" type="presParOf" srcId="{5A5A9DA1-9ADC-4EFA-874C-2F13A4DEDDE9}" destId="{864B9532-B46F-4EFF-BBD8-1FD09D8E0A26}" srcOrd="0" destOrd="0" presId="urn:microsoft.com/office/officeart/2009/3/layout/HorizontalOrganizationChart"/>
    <dgm:cxn modelId="{54421442-DF4C-477C-AB5A-27456650168A}" type="presParOf" srcId="{5A5A9DA1-9ADC-4EFA-874C-2F13A4DEDDE9}" destId="{83F30821-0D39-4942-AE9C-97FDA8D89608}" srcOrd="1" destOrd="0" presId="urn:microsoft.com/office/officeart/2009/3/layout/HorizontalOrganizationChart"/>
    <dgm:cxn modelId="{5F0E05D0-C02D-4CB3-BFAF-E9656EB3C56E}" type="presParOf" srcId="{51A5FCB3-9F1C-47C6-8637-19D86F004785}" destId="{2307807B-4461-4639-B3C7-F08A4D0A6BEE}" srcOrd="1" destOrd="0" presId="urn:microsoft.com/office/officeart/2009/3/layout/HorizontalOrganizationChart"/>
    <dgm:cxn modelId="{0749DD4B-460D-4E7D-B25C-38B25C86C1A2}" type="presParOf" srcId="{51A5FCB3-9F1C-47C6-8637-19D86F004785}" destId="{DD216ECA-5C77-4402-B4A4-A02620A7121E}" srcOrd="2" destOrd="0" presId="urn:microsoft.com/office/officeart/2009/3/layout/HorizontalOrganizationChart"/>
    <dgm:cxn modelId="{475CFDBC-BB26-4268-A8DE-F82FE945F925}" type="presParOf" srcId="{5F33FB66-AEBD-4FFF-8812-D311A47938C1}" destId="{88B9F9ED-4DBB-47BB-B38F-A9065D79553D}" srcOrd="2" destOrd="0" presId="urn:microsoft.com/office/officeart/2009/3/layout/HorizontalOrganizationChart"/>
    <dgm:cxn modelId="{A39AB973-BDEC-4BC8-97EB-791B8204E008}" type="presParOf" srcId="{5F33FB66-AEBD-4FFF-8812-D311A47938C1}" destId="{01E3C49A-F528-43B6-A115-029F8CD793F0}" srcOrd="3" destOrd="0" presId="urn:microsoft.com/office/officeart/2009/3/layout/HorizontalOrganizationChart"/>
    <dgm:cxn modelId="{70D56D6F-CDE0-4988-ACD3-86B956092502}" type="presParOf" srcId="{01E3C49A-F528-43B6-A115-029F8CD793F0}" destId="{739259BD-E050-4FC7-988D-5C7B227C6633}" srcOrd="0" destOrd="0" presId="urn:microsoft.com/office/officeart/2009/3/layout/HorizontalOrganizationChart"/>
    <dgm:cxn modelId="{2F1A9BBC-4B9A-410A-ABD9-17AB87FCBD8D}" type="presParOf" srcId="{739259BD-E050-4FC7-988D-5C7B227C6633}" destId="{37E08461-D194-4757-9B12-3334C7331351}" srcOrd="0" destOrd="0" presId="urn:microsoft.com/office/officeart/2009/3/layout/HorizontalOrganizationChart"/>
    <dgm:cxn modelId="{598ED49E-A713-4FBE-8002-751E580C8795}" type="presParOf" srcId="{739259BD-E050-4FC7-988D-5C7B227C6633}" destId="{B6AA75C8-29CA-465A-AD61-0E6389CF47DC}" srcOrd="1" destOrd="0" presId="urn:microsoft.com/office/officeart/2009/3/layout/HorizontalOrganizationChart"/>
    <dgm:cxn modelId="{063612CA-61A9-4388-B2AF-E3461FD781C9}" type="presParOf" srcId="{01E3C49A-F528-43B6-A115-029F8CD793F0}" destId="{9F128BA8-5652-4A16-A6BF-4ED42A1B1D62}" srcOrd="1" destOrd="0" presId="urn:microsoft.com/office/officeart/2009/3/layout/HorizontalOrganizationChart"/>
    <dgm:cxn modelId="{8A67B33F-D815-4BB4-8693-2AE0691D6A29}" type="presParOf" srcId="{01E3C49A-F528-43B6-A115-029F8CD793F0}" destId="{A5B0432C-FDC2-40EB-A269-CB7E9C05EED6}" srcOrd="2" destOrd="0" presId="urn:microsoft.com/office/officeart/2009/3/layout/HorizontalOrganizationChart"/>
    <dgm:cxn modelId="{7B8C7911-C399-4F75-9905-188DCC3E9886}" type="presParOf" srcId="{A232625C-CD16-498A-8167-C5540A4CAB1B}" destId="{2BBA2545-6FC3-48C4-8495-51CA38AC461E}" srcOrd="2" destOrd="0" presId="urn:microsoft.com/office/officeart/2009/3/layout/HorizontalOrganizationChart"/>
    <dgm:cxn modelId="{7639951A-6F1D-4135-A4FE-69971114BF0A}" type="presParOf" srcId="{B236228B-911C-4E90-9E99-30C71C1C3CEC}" destId="{6956D3A6-735F-46B2-8E4E-14980FFAC80D}" srcOrd="2" destOrd="0" presId="urn:microsoft.com/office/officeart/2009/3/layout/HorizontalOrganizationChart"/>
    <dgm:cxn modelId="{AFDCA3DE-C71D-429B-BE1F-49EAC3266CC0}" type="presParOf" srcId="{B236228B-911C-4E90-9E99-30C71C1C3CEC}" destId="{B88EBFD8-FE81-4D5A-BCB2-82653132980C}" srcOrd="3" destOrd="0" presId="urn:microsoft.com/office/officeart/2009/3/layout/HorizontalOrganizationChart"/>
    <dgm:cxn modelId="{85259CEA-FD48-44C5-9E11-DE7F63A6DF50}" type="presParOf" srcId="{B88EBFD8-FE81-4D5A-BCB2-82653132980C}" destId="{D395225B-B0C6-4C02-BB9D-24C32CCBBFFB}" srcOrd="0" destOrd="0" presId="urn:microsoft.com/office/officeart/2009/3/layout/HorizontalOrganizationChart"/>
    <dgm:cxn modelId="{529221CB-31D6-4450-81EF-8B65F22ED293}" type="presParOf" srcId="{D395225B-B0C6-4C02-BB9D-24C32CCBBFFB}" destId="{0AF5C941-1359-4B57-B696-FB9F56E47817}" srcOrd="0" destOrd="0" presId="urn:microsoft.com/office/officeart/2009/3/layout/HorizontalOrganizationChart"/>
    <dgm:cxn modelId="{6AF9D968-AC80-48E4-9F00-CD5432AE6474}" type="presParOf" srcId="{D395225B-B0C6-4C02-BB9D-24C32CCBBFFB}" destId="{4B9A0A03-5285-4B47-8E7C-37A2692E85B6}" srcOrd="1" destOrd="0" presId="urn:microsoft.com/office/officeart/2009/3/layout/HorizontalOrganizationChart"/>
    <dgm:cxn modelId="{BCEC2882-2F5F-43BC-A8C3-0055B61A42E2}" type="presParOf" srcId="{B88EBFD8-FE81-4D5A-BCB2-82653132980C}" destId="{43238B43-8CE4-4B08-8FD8-B31D0554EE6B}" srcOrd="1" destOrd="0" presId="urn:microsoft.com/office/officeart/2009/3/layout/HorizontalOrganizationChart"/>
    <dgm:cxn modelId="{B8C8958D-0DA6-4E23-9A1C-942BC3F7A7F3}" type="presParOf" srcId="{43238B43-8CE4-4B08-8FD8-B31D0554EE6B}" destId="{A0CE2B73-B454-44E3-A72D-67CD2777E3B5}" srcOrd="0" destOrd="0" presId="urn:microsoft.com/office/officeart/2009/3/layout/HorizontalOrganizationChart"/>
    <dgm:cxn modelId="{89D42472-58B8-454F-AEAC-B0B72D01D0FA}" type="presParOf" srcId="{43238B43-8CE4-4B08-8FD8-B31D0554EE6B}" destId="{4B5DB25F-C3A2-4686-AFD7-A1591B216382}" srcOrd="1" destOrd="0" presId="urn:microsoft.com/office/officeart/2009/3/layout/HorizontalOrganizationChart"/>
    <dgm:cxn modelId="{EB716DE0-3EC1-4AF0-80EC-2DD5E914983E}" type="presParOf" srcId="{4B5DB25F-C3A2-4686-AFD7-A1591B216382}" destId="{90E8A181-859F-4B89-BEB5-31A5E7DC9FB9}" srcOrd="0" destOrd="0" presId="urn:microsoft.com/office/officeart/2009/3/layout/HorizontalOrganizationChart"/>
    <dgm:cxn modelId="{EE1D574A-BFD5-44EE-90DA-30A05715B8E4}" type="presParOf" srcId="{90E8A181-859F-4B89-BEB5-31A5E7DC9FB9}" destId="{A56A7BF4-CEA7-4918-BF4C-053767241D4C}" srcOrd="0" destOrd="0" presId="urn:microsoft.com/office/officeart/2009/3/layout/HorizontalOrganizationChart"/>
    <dgm:cxn modelId="{CA4BEF6B-A937-4911-9F08-0AE3FD63D5BC}" type="presParOf" srcId="{90E8A181-859F-4B89-BEB5-31A5E7DC9FB9}" destId="{78168536-3AFC-4B7F-B40F-7612C64013BD}" srcOrd="1" destOrd="0" presId="urn:microsoft.com/office/officeart/2009/3/layout/HorizontalOrganizationChart"/>
    <dgm:cxn modelId="{0F26B974-A9D0-4482-9B18-E8E598E9DDC8}" type="presParOf" srcId="{4B5DB25F-C3A2-4686-AFD7-A1591B216382}" destId="{353FD2C9-DE7C-4290-B2DD-D5CDDB4F2B11}" srcOrd="1" destOrd="0" presId="urn:microsoft.com/office/officeart/2009/3/layout/HorizontalOrganizationChart"/>
    <dgm:cxn modelId="{EB01D557-05BE-4DE2-9032-D17593294E61}" type="presParOf" srcId="{4B5DB25F-C3A2-4686-AFD7-A1591B216382}" destId="{AC0CC37A-F93D-4380-A2D4-0D71D23E6223}" srcOrd="2" destOrd="0" presId="urn:microsoft.com/office/officeart/2009/3/layout/HorizontalOrganizationChart"/>
    <dgm:cxn modelId="{0B564479-58BB-408D-BFC7-B2F9AB1B3E4F}" type="presParOf" srcId="{43238B43-8CE4-4B08-8FD8-B31D0554EE6B}" destId="{F00261D4-CAB1-4D9D-A8E0-5F4E3589385F}" srcOrd="2" destOrd="0" presId="urn:microsoft.com/office/officeart/2009/3/layout/HorizontalOrganizationChart"/>
    <dgm:cxn modelId="{281FDDD0-4686-4369-93B8-19383EEA73C8}" type="presParOf" srcId="{43238B43-8CE4-4B08-8FD8-B31D0554EE6B}" destId="{E583BC35-4C35-4F18-872F-BA372569DC77}" srcOrd="3" destOrd="0" presId="urn:microsoft.com/office/officeart/2009/3/layout/HorizontalOrganizationChart"/>
    <dgm:cxn modelId="{C6E3C08D-B922-4ACA-BC4C-84A0D455D363}" type="presParOf" srcId="{E583BC35-4C35-4F18-872F-BA372569DC77}" destId="{C44913C7-311A-454D-8F74-CA6B30CF1C7A}" srcOrd="0" destOrd="0" presId="urn:microsoft.com/office/officeart/2009/3/layout/HorizontalOrganizationChart"/>
    <dgm:cxn modelId="{13372CBC-7B5D-4639-8B9A-90518EB4EA8F}" type="presParOf" srcId="{C44913C7-311A-454D-8F74-CA6B30CF1C7A}" destId="{3388D560-661D-4A3E-B0E6-7FB25F7296C6}" srcOrd="0" destOrd="0" presId="urn:microsoft.com/office/officeart/2009/3/layout/HorizontalOrganizationChart"/>
    <dgm:cxn modelId="{BF3243F9-699C-4779-99EF-D253A085E171}" type="presParOf" srcId="{C44913C7-311A-454D-8F74-CA6B30CF1C7A}" destId="{55D581B1-B596-4443-8722-AB05D5552155}" srcOrd="1" destOrd="0" presId="urn:microsoft.com/office/officeart/2009/3/layout/HorizontalOrganizationChart"/>
    <dgm:cxn modelId="{BF028749-950E-4BF6-BD4D-58839CCA61E7}" type="presParOf" srcId="{E583BC35-4C35-4F18-872F-BA372569DC77}" destId="{534850F6-AAAE-40CC-9496-053E070B9EEB}" srcOrd="1" destOrd="0" presId="urn:microsoft.com/office/officeart/2009/3/layout/HorizontalOrganizationChart"/>
    <dgm:cxn modelId="{566E4F52-D1F7-4E8C-A511-E4AA4B0922A9}" type="presParOf" srcId="{E583BC35-4C35-4F18-872F-BA372569DC77}" destId="{7C18E1EC-EB39-4A63-8640-4566D69A0D53}" srcOrd="2" destOrd="0" presId="urn:microsoft.com/office/officeart/2009/3/layout/HorizontalOrganizationChart"/>
    <dgm:cxn modelId="{79A2CDD0-BE09-4419-96F5-0910B0E293AD}" type="presParOf" srcId="{B88EBFD8-FE81-4D5A-BCB2-82653132980C}" destId="{BDFF9E71-6E81-484D-B352-568DE8050309}" srcOrd="2" destOrd="0" presId="urn:microsoft.com/office/officeart/2009/3/layout/HorizontalOrganizationChart"/>
    <dgm:cxn modelId="{390A4F4C-664B-4D4D-A760-504D377D18C8}" type="presParOf" srcId="{B236228B-911C-4E90-9E99-30C71C1C3CEC}" destId="{2F0EF127-5FB1-4B19-8056-625BED5F1774}" srcOrd="4" destOrd="0" presId="urn:microsoft.com/office/officeart/2009/3/layout/HorizontalOrganizationChart"/>
    <dgm:cxn modelId="{1EB71E6C-E8D6-4FBD-B56B-CB681D0C76DB}" type="presParOf" srcId="{B236228B-911C-4E90-9E99-30C71C1C3CEC}" destId="{A8E9E0D0-23EA-4260-BD66-8B1D6F6BE953}" srcOrd="5" destOrd="0" presId="urn:microsoft.com/office/officeart/2009/3/layout/HorizontalOrganizationChart"/>
    <dgm:cxn modelId="{CF07E7EE-8CD7-4DA1-BBA9-CA9B6C51DDE7}" type="presParOf" srcId="{A8E9E0D0-23EA-4260-BD66-8B1D6F6BE953}" destId="{FD7FD590-FB5B-4C66-A8E3-8CFA85ACEC7B}" srcOrd="0" destOrd="0" presId="urn:microsoft.com/office/officeart/2009/3/layout/HorizontalOrganizationChart"/>
    <dgm:cxn modelId="{6F858FE2-3D98-4F96-B500-123ED86C3F1F}" type="presParOf" srcId="{FD7FD590-FB5B-4C66-A8E3-8CFA85ACEC7B}" destId="{3FA432BB-1953-4305-81B0-E16E50BEEDDA}" srcOrd="0" destOrd="0" presId="urn:microsoft.com/office/officeart/2009/3/layout/HorizontalOrganizationChart"/>
    <dgm:cxn modelId="{9F95C704-F545-4592-882A-7C1F1885CBB2}" type="presParOf" srcId="{FD7FD590-FB5B-4C66-A8E3-8CFA85ACEC7B}" destId="{FB9B9AA4-4571-4D3F-BAC1-97C76A8F4C90}" srcOrd="1" destOrd="0" presId="urn:microsoft.com/office/officeart/2009/3/layout/HorizontalOrganizationChart"/>
    <dgm:cxn modelId="{AAC9D04D-7BA6-4182-AC05-CF1DCBE6A755}" type="presParOf" srcId="{A8E9E0D0-23EA-4260-BD66-8B1D6F6BE953}" destId="{39257038-A6CC-4B4D-8159-A1ED057B1C16}" srcOrd="1" destOrd="0" presId="urn:microsoft.com/office/officeart/2009/3/layout/HorizontalOrganizationChart"/>
    <dgm:cxn modelId="{0F324CC1-9117-45AC-BF83-217AD9FFF97C}" type="presParOf" srcId="{39257038-A6CC-4B4D-8159-A1ED057B1C16}" destId="{D63FE0B9-32FC-4E26-8697-3991B9E3E8E3}" srcOrd="0" destOrd="0" presId="urn:microsoft.com/office/officeart/2009/3/layout/HorizontalOrganizationChart"/>
    <dgm:cxn modelId="{61197DF0-B5CA-4CC6-A910-A9699775114C}" type="presParOf" srcId="{39257038-A6CC-4B4D-8159-A1ED057B1C16}" destId="{63ABAA42-DB1A-40C3-BCC9-7DC891AD1830}" srcOrd="1" destOrd="0" presId="urn:microsoft.com/office/officeart/2009/3/layout/HorizontalOrganizationChart"/>
    <dgm:cxn modelId="{B6143CF9-98E9-4EAC-9DCB-87775F0A36D9}" type="presParOf" srcId="{63ABAA42-DB1A-40C3-BCC9-7DC891AD1830}" destId="{F32CF9D7-4C3C-4DE9-80B2-C7CAB243972D}" srcOrd="0" destOrd="0" presId="urn:microsoft.com/office/officeart/2009/3/layout/HorizontalOrganizationChart"/>
    <dgm:cxn modelId="{695BC81E-8BF7-4F7C-91B7-05BE520A68A6}" type="presParOf" srcId="{F32CF9D7-4C3C-4DE9-80B2-C7CAB243972D}" destId="{FE0AB7BC-3696-4300-9208-91E2E315E32A}" srcOrd="0" destOrd="0" presId="urn:microsoft.com/office/officeart/2009/3/layout/HorizontalOrganizationChart"/>
    <dgm:cxn modelId="{03561C62-0795-44D5-B22B-1D6A6C544901}" type="presParOf" srcId="{F32CF9D7-4C3C-4DE9-80B2-C7CAB243972D}" destId="{182D3E74-CC9A-4E01-B7D5-0BBFCC3ECB53}" srcOrd="1" destOrd="0" presId="urn:microsoft.com/office/officeart/2009/3/layout/HorizontalOrganizationChart"/>
    <dgm:cxn modelId="{5FCF626E-B2CD-4B5B-8DCF-02FF8B26C70A}" type="presParOf" srcId="{63ABAA42-DB1A-40C3-BCC9-7DC891AD1830}" destId="{9F96C04B-6F85-4C58-A2A6-8B2FC6E3CD0E}" srcOrd="1" destOrd="0" presId="urn:microsoft.com/office/officeart/2009/3/layout/HorizontalOrganizationChart"/>
    <dgm:cxn modelId="{3FCEA978-14EC-48A2-BE39-8BE446F83967}" type="presParOf" srcId="{63ABAA42-DB1A-40C3-BCC9-7DC891AD1830}" destId="{D6E29F78-0B22-48F5-9498-F513283B036F}" srcOrd="2" destOrd="0" presId="urn:microsoft.com/office/officeart/2009/3/layout/HorizontalOrganizationChart"/>
    <dgm:cxn modelId="{F3AA976C-08F2-4CCB-A1BC-7CAB51952CA1}" type="presParOf" srcId="{39257038-A6CC-4B4D-8159-A1ED057B1C16}" destId="{DE9BB4F1-2D6F-46B6-A090-6C12E104A904}" srcOrd="2" destOrd="0" presId="urn:microsoft.com/office/officeart/2009/3/layout/HorizontalOrganizationChart"/>
    <dgm:cxn modelId="{FC7BE602-7067-41D4-B11E-336F68B1B170}" type="presParOf" srcId="{39257038-A6CC-4B4D-8159-A1ED057B1C16}" destId="{5126C1BF-C983-4B35-8AD9-696FEFCC095D}" srcOrd="3" destOrd="0" presId="urn:microsoft.com/office/officeart/2009/3/layout/HorizontalOrganizationChart"/>
    <dgm:cxn modelId="{407D915E-9F9C-45BD-8A99-C942B19554F8}" type="presParOf" srcId="{5126C1BF-C983-4B35-8AD9-696FEFCC095D}" destId="{37F9A3DA-D134-4191-8AA7-93A4E83ACB46}" srcOrd="0" destOrd="0" presId="urn:microsoft.com/office/officeart/2009/3/layout/HorizontalOrganizationChart"/>
    <dgm:cxn modelId="{2E9B4F0B-5BAE-499E-BF55-7FDBAFCA20E0}" type="presParOf" srcId="{37F9A3DA-D134-4191-8AA7-93A4E83ACB46}" destId="{F1A529E9-2274-40C1-B54E-F4B96246AD05}" srcOrd="0" destOrd="0" presId="urn:microsoft.com/office/officeart/2009/3/layout/HorizontalOrganizationChart"/>
    <dgm:cxn modelId="{86E3EB9A-C3BC-49FF-A729-9FE5D44E595E}" type="presParOf" srcId="{37F9A3DA-D134-4191-8AA7-93A4E83ACB46}" destId="{A3BE91EE-7341-4C77-B5AC-A2F7DDFB8A55}" srcOrd="1" destOrd="0" presId="urn:microsoft.com/office/officeart/2009/3/layout/HorizontalOrganizationChart"/>
    <dgm:cxn modelId="{CF21174A-0ECD-4BE7-816C-7A5054D35BC4}" type="presParOf" srcId="{5126C1BF-C983-4B35-8AD9-696FEFCC095D}" destId="{091D6DC4-D190-4D2D-9B5E-BAB78EB59B6A}" srcOrd="1" destOrd="0" presId="urn:microsoft.com/office/officeart/2009/3/layout/HorizontalOrganizationChart"/>
    <dgm:cxn modelId="{309891F3-B028-4CE6-A29A-C3D16F384926}" type="presParOf" srcId="{5126C1BF-C983-4B35-8AD9-696FEFCC095D}" destId="{FD3A587B-ACA8-4F3A-AC9E-5BF213E5C319}" srcOrd="2" destOrd="0" presId="urn:microsoft.com/office/officeart/2009/3/layout/HorizontalOrganizationChart"/>
    <dgm:cxn modelId="{CE027123-EBDC-4CE1-9110-9443A03EAF10}" type="presParOf" srcId="{39257038-A6CC-4B4D-8159-A1ED057B1C16}" destId="{993FDB79-46E8-4D2F-854D-80E0F7C48FD2}" srcOrd="4" destOrd="0" presId="urn:microsoft.com/office/officeart/2009/3/layout/HorizontalOrganizationChart"/>
    <dgm:cxn modelId="{15518A88-1D32-4246-987C-E2B0D8708E92}" type="presParOf" srcId="{39257038-A6CC-4B4D-8159-A1ED057B1C16}" destId="{2530016C-7B13-46AE-ACEC-E76D6BFBDA7F}" srcOrd="5" destOrd="0" presId="urn:microsoft.com/office/officeart/2009/3/layout/HorizontalOrganizationChart"/>
    <dgm:cxn modelId="{457E199E-3003-4EA9-9544-AAC8EE6DD960}" type="presParOf" srcId="{2530016C-7B13-46AE-ACEC-E76D6BFBDA7F}" destId="{276C0A3A-4696-436F-B1A3-4A5C3AD4FF1E}" srcOrd="0" destOrd="0" presId="urn:microsoft.com/office/officeart/2009/3/layout/HorizontalOrganizationChart"/>
    <dgm:cxn modelId="{39960A51-7C9B-4DC7-94C1-F6A129126735}" type="presParOf" srcId="{276C0A3A-4696-436F-B1A3-4A5C3AD4FF1E}" destId="{46B33AE0-82D0-4F9A-89A8-8688FAADECE2}" srcOrd="0" destOrd="0" presId="urn:microsoft.com/office/officeart/2009/3/layout/HorizontalOrganizationChart"/>
    <dgm:cxn modelId="{81126185-D873-4E36-B597-E8D9C44CE894}" type="presParOf" srcId="{276C0A3A-4696-436F-B1A3-4A5C3AD4FF1E}" destId="{FE98888C-08BE-401C-90B6-0C926C00212B}" srcOrd="1" destOrd="0" presId="urn:microsoft.com/office/officeart/2009/3/layout/HorizontalOrganizationChart"/>
    <dgm:cxn modelId="{85E0DB62-E099-4AEA-B251-A13BDD48BC28}" type="presParOf" srcId="{2530016C-7B13-46AE-ACEC-E76D6BFBDA7F}" destId="{6B8D09EF-5A62-40A8-96D0-F5640A635F5B}" srcOrd="1" destOrd="0" presId="urn:microsoft.com/office/officeart/2009/3/layout/HorizontalOrganizationChart"/>
    <dgm:cxn modelId="{85E64207-7598-4DCC-B241-3FCA7482787A}" type="presParOf" srcId="{2530016C-7B13-46AE-ACEC-E76D6BFBDA7F}" destId="{B23A5958-512F-4E38-BF8E-EE5B85C69E17}" srcOrd="2" destOrd="0" presId="urn:microsoft.com/office/officeart/2009/3/layout/HorizontalOrganizationChart"/>
    <dgm:cxn modelId="{641AC309-24C6-4BD0-ACB2-B902923E93E0}" type="presParOf" srcId="{39257038-A6CC-4B4D-8159-A1ED057B1C16}" destId="{7C86E478-C771-4071-A3ED-022116CCF05C}" srcOrd="6" destOrd="0" presId="urn:microsoft.com/office/officeart/2009/3/layout/HorizontalOrganizationChart"/>
    <dgm:cxn modelId="{313CE87A-2922-4A21-AF31-C26837BA78F4}" type="presParOf" srcId="{39257038-A6CC-4B4D-8159-A1ED057B1C16}" destId="{D4979EBF-79AB-4D6E-84C9-B5238083D0B9}" srcOrd="7" destOrd="0" presId="urn:microsoft.com/office/officeart/2009/3/layout/HorizontalOrganizationChart"/>
    <dgm:cxn modelId="{E523169F-EF24-4D8B-896A-697EB7D4540B}" type="presParOf" srcId="{D4979EBF-79AB-4D6E-84C9-B5238083D0B9}" destId="{08986B37-2244-4BE1-95B9-6D9A2657C271}" srcOrd="0" destOrd="0" presId="urn:microsoft.com/office/officeart/2009/3/layout/HorizontalOrganizationChart"/>
    <dgm:cxn modelId="{0740FCD6-C741-4650-825B-C856ECCB90FC}" type="presParOf" srcId="{08986B37-2244-4BE1-95B9-6D9A2657C271}" destId="{5D169704-D1E2-471F-BBE1-BF2CCD68D37C}" srcOrd="0" destOrd="0" presId="urn:microsoft.com/office/officeart/2009/3/layout/HorizontalOrganizationChart"/>
    <dgm:cxn modelId="{CBF23832-5FDC-4A30-A873-43F3F2538360}" type="presParOf" srcId="{08986B37-2244-4BE1-95B9-6D9A2657C271}" destId="{E75B5B12-5CE1-4776-9B7B-AEC484799AAD}" srcOrd="1" destOrd="0" presId="urn:microsoft.com/office/officeart/2009/3/layout/HorizontalOrganizationChart"/>
    <dgm:cxn modelId="{5C705D01-1A39-440A-B887-1CCA98BE131E}" type="presParOf" srcId="{D4979EBF-79AB-4D6E-84C9-B5238083D0B9}" destId="{DCA1D9E6-09C3-4BA3-864C-276E0AB3C1DF}" srcOrd="1" destOrd="0" presId="urn:microsoft.com/office/officeart/2009/3/layout/HorizontalOrganizationChart"/>
    <dgm:cxn modelId="{4FB1B2C9-5D5C-418E-B277-32EAD9D12027}" type="presParOf" srcId="{D4979EBF-79AB-4D6E-84C9-B5238083D0B9}" destId="{81D62662-D866-46A4-8A09-A1C8BE503783}" srcOrd="2" destOrd="0" presId="urn:microsoft.com/office/officeart/2009/3/layout/HorizontalOrganizationChart"/>
    <dgm:cxn modelId="{5CFE6EC6-40F2-4B76-BA62-02DBA43C692E}" type="presParOf" srcId="{A8E9E0D0-23EA-4260-BD66-8B1D6F6BE953}" destId="{19BC17AA-C4C6-4007-8A19-B4D910BEDAB5}" srcOrd="2" destOrd="0" presId="urn:microsoft.com/office/officeart/2009/3/layout/HorizontalOrganizationChart"/>
    <dgm:cxn modelId="{1F4A919F-59D9-4A4F-8CBD-24407EF67704}" type="presParOf" srcId="{B236228B-911C-4E90-9E99-30C71C1C3CEC}" destId="{C1DB5EA8-38E5-4B54-AAC5-70652E1B3105}" srcOrd="6" destOrd="0" presId="urn:microsoft.com/office/officeart/2009/3/layout/HorizontalOrganizationChart"/>
    <dgm:cxn modelId="{40E6C5E0-B191-4394-B54A-FAE71E02FEA8}" type="presParOf" srcId="{B236228B-911C-4E90-9E99-30C71C1C3CEC}" destId="{9736D60E-A7E5-442E-9ED7-F67488746E59}" srcOrd="7" destOrd="0" presId="urn:microsoft.com/office/officeart/2009/3/layout/HorizontalOrganizationChart"/>
    <dgm:cxn modelId="{8E4DABC2-BD64-47FE-94D6-278B028D31E2}" type="presParOf" srcId="{9736D60E-A7E5-442E-9ED7-F67488746E59}" destId="{A75916B7-6B3B-4DCC-B782-A56CDBE7EF14}" srcOrd="0" destOrd="0" presId="urn:microsoft.com/office/officeart/2009/3/layout/HorizontalOrganizationChart"/>
    <dgm:cxn modelId="{78302E28-C038-448F-9A84-14E279D4C3A2}" type="presParOf" srcId="{A75916B7-6B3B-4DCC-B782-A56CDBE7EF14}" destId="{DB1A66A7-B687-4035-886F-9550FF375A6C}" srcOrd="0" destOrd="0" presId="urn:microsoft.com/office/officeart/2009/3/layout/HorizontalOrganizationChart"/>
    <dgm:cxn modelId="{AB4838BD-9EC6-4CBE-ABFA-61136909EBEF}" type="presParOf" srcId="{A75916B7-6B3B-4DCC-B782-A56CDBE7EF14}" destId="{67B86575-FB9C-4BA8-8EFD-2B9E4F2E0736}" srcOrd="1" destOrd="0" presId="urn:microsoft.com/office/officeart/2009/3/layout/HorizontalOrganizationChart"/>
    <dgm:cxn modelId="{57C0EE7D-AB18-42B9-B163-A613A6761A58}" type="presParOf" srcId="{9736D60E-A7E5-442E-9ED7-F67488746E59}" destId="{7E4F612F-C6FD-44CA-9F1A-F24EE72249F4}" srcOrd="1" destOrd="0" presId="urn:microsoft.com/office/officeart/2009/3/layout/HorizontalOrganizationChart"/>
    <dgm:cxn modelId="{37B46499-FB0D-47D3-BA7E-171E0BEB1FFF}" type="presParOf" srcId="{7E4F612F-C6FD-44CA-9F1A-F24EE72249F4}" destId="{FA55733A-879D-4584-A053-57DA6B60429F}" srcOrd="0" destOrd="0" presId="urn:microsoft.com/office/officeart/2009/3/layout/HorizontalOrganizationChart"/>
    <dgm:cxn modelId="{A380D800-C5D4-46F5-906A-B5BBAFAA4784}" type="presParOf" srcId="{7E4F612F-C6FD-44CA-9F1A-F24EE72249F4}" destId="{1C38D024-5F67-4AD4-8952-2D2F24828AE5}" srcOrd="1" destOrd="0" presId="urn:microsoft.com/office/officeart/2009/3/layout/HorizontalOrganizationChart"/>
    <dgm:cxn modelId="{AFDD7F54-E494-4C7A-8795-C07A3A01AAD1}" type="presParOf" srcId="{1C38D024-5F67-4AD4-8952-2D2F24828AE5}" destId="{8795A79D-1871-4314-A3C4-1183A0C670C1}" srcOrd="0" destOrd="0" presId="urn:microsoft.com/office/officeart/2009/3/layout/HorizontalOrganizationChart"/>
    <dgm:cxn modelId="{DF782A6A-EE11-404B-8E49-58E247D26DD2}" type="presParOf" srcId="{8795A79D-1871-4314-A3C4-1183A0C670C1}" destId="{9045A664-C784-4334-9E2C-41D5EB24FC2E}" srcOrd="0" destOrd="0" presId="urn:microsoft.com/office/officeart/2009/3/layout/HorizontalOrganizationChart"/>
    <dgm:cxn modelId="{22D25615-DB46-4897-9B17-BB9CFB8E6840}" type="presParOf" srcId="{8795A79D-1871-4314-A3C4-1183A0C670C1}" destId="{C0351729-3CDD-4125-BC03-C044B7B6E5F3}" srcOrd="1" destOrd="0" presId="urn:microsoft.com/office/officeart/2009/3/layout/HorizontalOrganizationChart"/>
    <dgm:cxn modelId="{FDA43618-7743-4132-8A69-D525C85785C3}" type="presParOf" srcId="{1C38D024-5F67-4AD4-8952-2D2F24828AE5}" destId="{7B0674FE-7078-48F8-AE65-CD7CB053BCA1}" srcOrd="1" destOrd="0" presId="urn:microsoft.com/office/officeart/2009/3/layout/HorizontalOrganizationChart"/>
    <dgm:cxn modelId="{8873B02C-3AA1-4FDD-BD93-A42B6C3354EB}" type="presParOf" srcId="{1C38D024-5F67-4AD4-8952-2D2F24828AE5}" destId="{1B80A421-2AA4-4603-AFB9-3ACB5D91E278}" srcOrd="2" destOrd="0" presId="urn:microsoft.com/office/officeart/2009/3/layout/HorizontalOrganizationChart"/>
    <dgm:cxn modelId="{636805C6-7FF5-4EEC-BEBB-1E64FF4FEDAD}" type="presParOf" srcId="{7E4F612F-C6FD-44CA-9F1A-F24EE72249F4}" destId="{4FEFBDB3-34DF-44C4-A814-4D3530B54925}" srcOrd="2" destOrd="0" presId="urn:microsoft.com/office/officeart/2009/3/layout/HorizontalOrganizationChart"/>
    <dgm:cxn modelId="{1D95C186-F45A-40E3-8D48-EA28264692E1}" type="presParOf" srcId="{7E4F612F-C6FD-44CA-9F1A-F24EE72249F4}" destId="{230A06B3-46BF-41E4-A257-E1956F3A27E2}" srcOrd="3" destOrd="0" presId="urn:microsoft.com/office/officeart/2009/3/layout/HorizontalOrganizationChart"/>
    <dgm:cxn modelId="{74B3B09A-E53E-4F83-97AF-9606237CF862}" type="presParOf" srcId="{230A06B3-46BF-41E4-A257-E1956F3A27E2}" destId="{A1EFD92D-DD6D-4BDB-8697-39547C3EECF2}" srcOrd="0" destOrd="0" presId="urn:microsoft.com/office/officeart/2009/3/layout/HorizontalOrganizationChart"/>
    <dgm:cxn modelId="{9C741373-2BA4-483C-A1BC-CE9C4AA96B85}" type="presParOf" srcId="{A1EFD92D-DD6D-4BDB-8697-39547C3EECF2}" destId="{916FE36D-C22C-47BF-A7C0-8288C43D406B}" srcOrd="0" destOrd="0" presId="urn:microsoft.com/office/officeart/2009/3/layout/HorizontalOrganizationChart"/>
    <dgm:cxn modelId="{0FCA9A41-0766-4F5D-9F0E-5D22728F63B7}" type="presParOf" srcId="{A1EFD92D-DD6D-4BDB-8697-39547C3EECF2}" destId="{87FE853D-E1F3-420C-B621-660B54CBAB94}" srcOrd="1" destOrd="0" presId="urn:microsoft.com/office/officeart/2009/3/layout/HorizontalOrganizationChart"/>
    <dgm:cxn modelId="{8F4AAA42-4894-4A8B-8230-3B52119A433D}" type="presParOf" srcId="{230A06B3-46BF-41E4-A257-E1956F3A27E2}" destId="{453F69A2-3850-4630-B1A2-3974F0C5C3E6}" srcOrd="1" destOrd="0" presId="urn:microsoft.com/office/officeart/2009/3/layout/HorizontalOrganizationChart"/>
    <dgm:cxn modelId="{640D38A9-E86A-4F69-832D-522372A44C22}" type="presParOf" srcId="{230A06B3-46BF-41E4-A257-E1956F3A27E2}" destId="{891D1676-D917-4B68-A51B-CFA569D1EA84}" srcOrd="2" destOrd="0" presId="urn:microsoft.com/office/officeart/2009/3/layout/HorizontalOrganizationChart"/>
    <dgm:cxn modelId="{ED58B988-D306-4802-949F-5BE91A14E17F}" type="presParOf" srcId="{7E4F612F-C6FD-44CA-9F1A-F24EE72249F4}" destId="{F65031EE-72A2-49C8-8221-04E72863EC6F}" srcOrd="4" destOrd="0" presId="urn:microsoft.com/office/officeart/2009/3/layout/HorizontalOrganizationChart"/>
    <dgm:cxn modelId="{46DFE909-925E-4FC3-B65C-3F46BBAE7C9B}" type="presParOf" srcId="{7E4F612F-C6FD-44CA-9F1A-F24EE72249F4}" destId="{454D2ACD-D3E4-4EDD-9500-CBB79E678689}" srcOrd="5" destOrd="0" presId="urn:microsoft.com/office/officeart/2009/3/layout/HorizontalOrganizationChart"/>
    <dgm:cxn modelId="{C0822F92-C4A5-41E7-8C35-A99935F36B83}" type="presParOf" srcId="{454D2ACD-D3E4-4EDD-9500-CBB79E678689}" destId="{48A478C4-1146-43D6-833E-41AF37530DCF}" srcOrd="0" destOrd="0" presId="urn:microsoft.com/office/officeart/2009/3/layout/HorizontalOrganizationChart"/>
    <dgm:cxn modelId="{720C85EC-B2D6-4F6C-8D32-8F8F98D0892A}" type="presParOf" srcId="{48A478C4-1146-43D6-833E-41AF37530DCF}" destId="{6934E396-137C-4548-8AF9-0DEF28BE9F06}" srcOrd="0" destOrd="0" presId="urn:microsoft.com/office/officeart/2009/3/layout/HorizontalOrganizationChart"/>
    <dgm:cxn modelId="{D521862D-1123-4A0D-882D-FCDADA5E78D9}" type="presParOf" srcId="{48A478C4-1146-43D6-833E-41AF37530DCF}" destId="{F85634F2-C797-4103-AA83-4BABA7E8C6AE}" srcOrd="1" destOrd="0" presId="urn:microsoft.com/office/officeart/2009/3/layout/HorizontalOrganizationChart"/>
    <dgm:cxn modelId="{DBA46A6D-BC3C-46AE-83B2-46B920DDB344}" type="presParOf" srcId="{454D2ACD-D3E4-4EDD-9500-CBB79E678689}" destId="{3FE71B0C-E409-464A-8BD2-1660EFE66E49}" srcOrd="1" destOrd="0" presId="urn:microsoft.com/office/officeart/2009/3/layout/HorizontalOrganizationChart"/>
    <dgm:cxn modelId="{5B39B656-975E-4A1F-944B-D03F211D3377}" type="presParOf" srcId="{454D2ACD-D3E4-4EDD-9500-CBB79E678689}" destId="{1098F3DE-9A3C-42A9-8BB5-9EE211174C46}" srcOrd="2" destOrd="0" presId="urn:microsoft.com/office/officeart/2009/3/layout/HorizontalOrganizationChart"/>
    <dgm:cxn modelId="{150E4FFA-DF47-43CE-82EA-2AB6A8B7DF92}" type="presParOf" srcId="{7E4F612F-C6FD-44CA-9F1A-F24EE72249F4}" destId="{A5FAA9EB-2F67-40F1-B3C2-8D43FB50A179}" srcOrd="6" destOrd="0" presId="urn:microsoft.com/office/officeart/2009/3/layout/HorizontalOrganizationChart"/>
    <dgm:cxn modelId="{6723F1F0-F9C1-495D-9AEB-24910DA733EE}" type="presParOf" srcId="{7E4F612F-C6FD-44CA-9F1A-F24EE72249F4}" destId="{4B9F35D9-C0E8-4164-8C46-B2BED72C36D5}" srcOrd="7" destOrd="0" presId="urn:microsoft.com/office/officeart/2009/3/layout/HorizontalOrganizationChart"/>
    <dgm:cxn modelId="{2F31C98E-4316-498C-809D-7A72145C93E6}" type="presParOf" srcId="{4B9F35D9-C0E8-4164-8C46-B2BED72C36D5}" destId="{6494B7D8-4418-42EA-893A-C9CDD884AD62}" srcOrd="0" destOrd="0" presId="urn:microsoft.com/office/officeart/2009/3/layout/HorizontalOrganizationChart"/>
    <dgm:cxn modelId="{963472D4-4912-4718-A5A1-047AE576EDCA}" type="presParOf" srcId="{6494B7D8-4418-42EA-893A-C9CDD884AD62}" destId="{E7A7CAA2-E0E4-4EC7-9CCC-B8F06E1D1117}" srcOrd="0" destOrd="0" presId="urn:microsoft.com/office/officeart/2009/3/layout/HorizontalOrganizationChart"/>
    <dgm:cxn modelId="{4E3BCE9F-C433-4B00-85DB-C7B55034D7FC}" type="presParOf" srcId="{6494B7D8-4418-42EA-893A-C9CDD884AD62}" destId="{59B8AA44-0D96-4817-A0C3-5D08CBBB375A}" srcOrd="1" destOrd="0" presId="urn:microsoft.com/office/officeart/2009/3/layout/HorizontalOrganizationChart"/>
    <dgm:cxn modelId="{8772071A-B587-49DC-90A6-C7ABB42B76E8}" type="presParOf" srcId="{4B9F35D9-C0E8-4164-8C46-B2BED72C36D5}" destId="{1812ADCA-6B93-440F-AF6C-74BCCB9970BA}" srcOrd="1" destOrd="0" presId="urn:microsoft.com/office/officeart/2009/3/layout/HorizontalOrganizationChart"/>
    <dgm:cxn modelId="{8D13CB80-B7C2-4BC0-8C16-D711343B1CB0}" type="presParOf" srcId="{4B9F35D9-C0E8-4164-8C46-B2BED72C36D5}" destId="{C021AF5C-E2AA-4F79-A454-4EE5928DF9BE}" srcOrd="2" destOrd="0" presId="urn:microsoft.com/office/officeart/2009/3/layout/HorizontalOrganizationChart"/>
    <dgm:cxn modelId="{C3B0156C-9A19-4C97-9201-FA908B0C8597}" type="presParOf" srcId="{9736D60E-A7E5-442E-9ED7-F67488746E59}" destId="{EE17E888-1DF5-4C51-8AAC-FAE19F280584}" srcOrd="2" destOrd="0" presId="urn:microsoft.com/office/officeart/2009/3/layout/HorizontalOrganizationChart"/>
    <dgm:cxn modelId="{F8AF983D-C08B-43D5-A9AA-9E776FC9A9E9}" type="presParOf" srcId="{B236228B-911C-4E90-9E99-30C71C1C3CEC}" destId="{69A4C480-A489-4636-935E-4B6A6DAE9C14}" srcOrd="8" destOrd="0" presId="urn:microsoft.com/office/officeart/2009/3/layout/HorizontalOrganizationChart"/>
    <dgm:cxn modelId="{A5704081-8248-4DEB-91C2-C5A50DCDF1F1}" type="presParOf" srcId="{B236228B-911C-4E90-9E99-30C71C1C3CEC}" destId="{DE3B4883-03FE-417E-9474-1EB44EAED286}" srcOrd="9" destOrd="0" presId="urn:microsoft.com/office/officeart/2009/3/layout/HorizontalOrganizationChart"/>
    <dgm:cxn modelId="{C5F76776-8B37-469D-B987-820F7F8B34F0}" type="presParOf" srcId="{DE3B4883-03FE-417E-9474-1EB44EAED286}" destId="{608C6E8C-6630-4814-8A93-C26C431D7D30}" srcOrd="0" destOrd="0" presId="urn:microsoft.com/office/officeart/2009/3/layout/HorizontalOrganizationChart"/>
    <dgm:cxn modelId="{4849E542-DC96-49C1-95FB-F2184320CBBC}" type="presParOf" srcId="{608C6E8C-6630-4814-8A93-C26C431D7D30}" destId="{2B5FEB7F-574C-4120-8BBA-F55124DA0A6C}" srcOrd="0" destOrd="0" presId="urn:microsoft.com/office/officeart/2009/3/layout/HorizontalOrganizationChart"/>
    <dgm:cxn modelId="{91773100-9C2B-4566-A2E4-0F9A638739B6}" type="presParOf" srcId="{608C6E8C-6630-4814-8A93-C26C431D7D30}" destId="{9E93F679-85FD-4FED-9E12-ADF671D82732}" srcOrd="1" destOrd="0" presId="urn:microsoft.com/office/officeart/2009/3/layout/HorizontalOrganizationChart"/>
    <dgm:cxn modelId="{D25BDB30-5B67-4A2B-BF12-D46410FF91CB}" type="presParOf" srcId="{DE3B4883-03FE-417E-9474-1EB44EAED286}" destId="{28D04FEC-3298-4781-9E25-EFEA0E2DBFB5}" srcOrd="1" destOrd="0" presId="urn:microsoft.com/office/officeart/2009/3/layout/HorizontalOrganizationChart"/>
    <dgm:cxn modelId="{D51AF8FC-D78D-4049-B383-F4CB417C6026}" type="presParOf" srcId="{28D04FEC-3298-4781-9E25-EFEA0E2DBFB5}" destId="{7406C925-1174-48B2-8D85-28759ACDE4A4}" srcOrd="0" destOrd="0" presId="urn:microsoft.com/office/officeart/2009/3/layout/HorizontalOrganizationChart"/>
    <dgm:cxn modelId="{3A94FCC3-0121-4751-A16B-9BD21DC5D1A7}" type="presParOf" srcId="{28D04FEC-3298-4781-9E25-EFEA0E2DBFB5}" destId="{B604D6E8-D2CF-4BD3-85C6-3E9E5D027F31}" srcOrd="1" destOrd="0" presId="urn:microsoft.com/office/officeart/2009/3/layout/HorizontalOrganizationChart"/>
    <dgm:cxn modelId="{9D58AE67-23D9-4794-9AEC-40B42480AFC3}" type="presParOf" srcId="{B604D6E8-D2CF-4BD3-85C6-3E9E5D027F31}" destId="{4D1E6392-1312-47E0-B109-442A1F39CE30}" srcOrd="0" destOrd="0" presId="urn:microsoft.com/office/officeart/2009/3/layout/HorizontalOrganizationChart"/>
    <dgm:cxn modelId="{7621C4E3-AE63-4221-8CB4-FB7565B8E7FB}" type="presParOf" srcId="{4D1E6392-1312-47E0-B109-442A1F39CE30}" destId="{25473A79-BAD5-4347-A9B1-60DBB6F0A625}" srcOrd="0" destOrd="0" presId="urn:microsoft.com/office/officeart/2009/3/layout/HorizontalOrganizationChart"/>
    <dgm:cxn modelId="{C0CC1BD5-7FF1-4976-BF5C-EDFE86B856DD}" type="presParOf" srcId="{4D1E6392-1312-47E0-B109-442A1F39CE30}" destId="{9051FAC3-A515-4068-9887-B0CDAC2D3AF1}" srcOrd="1" destOrd="0" presId="urn:microsoft.com/office/officeart/2009/3/layout/HorizontalOrganizationChart"/>
    <dgm:cxn modelId="{6D11311D-BDE8-44FB-B8CB-AAF3DBE48D49}" type="presParOf" srcId="{B604D6E8-D2CF-4BD3-85C6-3E9E5D027F31}" destId="{D8BAF69C-5601-4BF1-A7DA-12392C3FC6A6}" srcOrd="1" destOrd="0" presId="urn:microsoft.com/office/officeart/2009/3/layout/HorizontalOrganizationChart"/>
    <dgm:cxn modelId="{7DDD037F-4989-4C03-BF0A-477CAF6DCB1D}" type="presParOf" srcId="{D8BAF69C-5601-4BF1-A7DA-12392C3FC6A6}" destId="{598917D2-6C85-4A80-934B-F7774DF39332}" srcOrd="0" destOrd="0" presId="urn:microsoft.com/office/officeart/2009/3/layout/HorizontalOrganizationChart"/>
    <dgm:cxn modelId="{0339AB24-00ED-4090-8205-8FCEA06BA838}" type="presParOf" srcId="{D8BAF69C-5601-4BF1-A7DA-12392C3FC6A6}" destId="{955948E8-3013-4B94-B6F3-7019C70AB903}" srcOrd="1" destOrd="0" presId="urn:microsoft.com/office/officeart/2009/3/layout/HorizontalOrganizationChart"/>
    <dgm:cxn modelId="{423B7141-6EB7-4359-A573-AB9B385BEF45}" type="presParOf" srcId="{955948E8-3013-4B94-B6F3-7019C70AB903}" destId="{D1830224-0853-4F55-A969-F119F33150E1}" srcOrd="0" destOrd="0" presId="urn:microsoft.com/office/officeart/2009/3/layout/HorizontalOrganizationChart"/>
    <dgm:cxn modelId="{2F6C9C9D-7B72-4203-8EDB-73195E7EC1D3}" type="presParOf" srcId="{D1830224-0853-4F55-A969-F119F33150E1}" destId="{C8BDCB4C-0FC1-461B-A193-C3D08AB75C42}" srcOrd="0" destOrd="0" presId="urn:microsoft.com/office/officeart/2009/3/layout/HorizontalOrganizationChart"/>
    <dgm:cxn modelId="{420D3E6C-9D8B-4FC7-BBC8-FD5457C3305A}" type="presParOf" srcId="{D1830224-0853-4F55-A969-F119F33150E1}" destId="{4CE8E6A7-52C2-4AAF-B8E6-C0F5E458AAD1}" srcOrd="1" destOrd="0" presId="urn:microsoft.com/office/officeart/2009/3/layout/HorizontalOrganizationChart"/>
    <dgm:cxn modelId="{470F5627-C1C1-4823-8A5D-E65E23B5B24C}" type="presParOf" srcId="{955948E8-3013-4B94-B6F3-7019C70AB903}" destId="{9CC2375B-E2B8-4540-8E57-B96FA0C6EF9C}" srcOrd="1" destOrd="0" presId="urn:microsoft.com/office/officeart/2009/3/layout/HorizontalOrganizationChart"/>
    <dgm:cxn modelId="{6180C2DF-2068-4F05-81D3-907E0A1D5D4D}" type="presParOf" srcId="{9CC2375B-E2B8-4540-8E57-B96FA0C6EF9C}" destId="{E1E827A9-81C9-4F8F-9434-DCB290F4ACB7}" srcOrd="0" destOrd="0" presId="urn:microsoft.com/office/officeart/2009/3/layout/HorizontalOrganizationChart"/>
    <dgm:cxn modelId="{B23F5AC1-EC20-4F85-BDA1-DBCD4A8FB697}" type="presParOf" srcId="{9CC2375B-E2B8-4540-8E57-B96FA0C6EF9C}" destId="{C6DB71FF-74CB-41F5-9602-38A637F6E3F9}" srcOrd="1" destOrd="0" presId="urn:microsoft.com/office/officeart/2009/3/layout/HorizontalOrganizationChart"/>
    <dgm:cxn modelId="{F09BE970-79BF-4740-B4FB-B39F33322A0A}" type="presParOf" srcId="{C6DB71FF-74CB-41F5-9602-38A637F6E3F9}" destId="{5283F06D-20D0-403E-BE3E-C923C1FE40BB}" srcOrd="0" destOrd="0" presId="urn:microsoft.com/office/officeart/2009/3/layout/HorizontalOrganizationChart"/>
    <dgm:cxn modelId="{57FFE05C-1EC5-437A-A267-4AD486E6D9CA}" type="presParOf" srcId="{5283F06D-20D0-403E-BE3E-C923C1FE40BB}" destId="{22115966-40D9-4F59-8DAF-1092533CC4DD}" srcOrd="0" destOrd="0" presId="urn:microsoft.com/office/officeart/2009/3/layout/HorizontalOrganizationChart"/>
    <dgm:cxn modelId="{9C62A3B6-72B9-47C8-BA9C-8F019DD2FAE8}" type="presParOf" srcId="{5283F06D-20D0-403E-BE3E-C923C1FE40BB}" destId="{40B968A2-F845-415F-97EF-E4A214A07567}" srcOrd="1" destOrd="0" presId="urn:microsoft.com/office/officeart/2009/3/layout/HorizontalOrganizationChart"/>
    <dgm:cxn modelId="{E026EF4C-DC8A-42E4-AD32-95230A86F6B3}" type="presParOf" srcId="{C6DB71FF-74CB-41F5-9602-38A637F6E3F9}" destId="{2C24CC78-2CA7-497A-B88B-815CF7AC98BF}" srcOrd="1" destOrd="0" presId="urn:microsoft.com/office/officeart/2009/3/layout/HorizontalOrganizationChart"/>
    <dgm:cxn modelId="{AE5E904F-ACF2-44CA-979F-10F9D0663A68}" type="presParOf" srcId="{C6DB71FF-74CB-41F5-9602-38A637F6E3F9}" destId="{F2A84B75-91D9-4CE2-95B4-456C2A6857E6}" srcOrd="2" destOrd="0" presId="urn:microsoft.com/office/officeart/2009/3/layout/HorizontalOrganizationChart"/>
    <dgm:cxn modelId="{9873A514-85C1-4F57-A06F-2419D97BBFC4}" type="presParOf" srcId="{9CC2375B-E2B8-4540-8E57-B96FA0C6EF9C}" destId="{25EADCD8-C3D0-4DF4-9D6F-876C2884742D}" srcOrd="2" destOrd="0" presId="urn:microsoft.com/office/officeart/2009/3/layout/HorizontalOrganizationChart"/>
    <dgm:cxn modelId="{B51D5468-BBDD-40FF-B73D-9CD8A4F98440}" type="presParOf" srcId="{9CC2375B-E2B8-4540-8E57-B96FA0C6EF9C}" destId="{11764EF0-9437-4424-9C91-1EE2372B6F77}" srcOrd="3" destOrd="0" presId="urn:microsoft.com/office/officeart/2009/3/layout/HorizontalOrganizationChart"/>
    <dgm:cxn modelId="{352309D8-12C5-468C-9B04-497527BDB19B}" type="presParOf" srcId="{11764EF0-9437-4424-9C91-1EE2372B6F77}" destId="{D95C0BF1-EC47-4CF2-845D-643ED959E9AB}" srcOrd="0" destOrd="0" presId="urn:microsoft.com/office/officeart/2009/3/layout/HorizontalOrganizationChart"/>
    <dgm:cxn modelId="{0791AD7C-B11E-49C6-92F9-5536B901D94A}" type="presParOf" srcId="{D95C0BF1-EC47-4CF2-845D-643ED959E9AB}" destId="{153F296F-1123-4943-81C4-DF12738BEA16}" srcOrd="0" destOrd="0" presId="urn:microsoft.com/office/officeart/2009/3/layout/HorizontalOrganizationChart"/>
    <dgm:cxn modelId="{BE3EA122-ED4B-407C-87B0-A869028D89F4}" type="presParOf" srcId="{D95C0BF1-EC47-4CF2-845D-643ED959E9AB}" destId="{11540EDE-4828-4005-9000-72224D53D5FE}" srcOrd="1" destOrd="0" presId="urn:microsoft.com/office/officeart/2009/3/layout/HorizontalOrganizationChart"/>
    <dgm:cxn modelId="{F4BEEBA3-EE4F-4EF1-ACEE-16A07D57913B}" type="presParOf" srcId="{11764EF0-9437-4424-9C91-1EE2372B6F77}" destId="{52CC7891-7275-4230-9FF9-9727402747D0}" srcOrd="1" destOrd="0" presId="urn:microsoft.com/office/officeart/2009/3/layout/HorizontalOrganizationChart"/>
    <dgm:cxn modelId="{24D99EE5-DE2C-458C-9B2A-D771A1A69CB1}" type="presParOf" srcId="{11764EF0-9437-4424-9C91-1EE2372B6F77}" destId="{AF0F7B1E-B76F-4D4A-B153-49B33F1020FE}" srcOrd="2" destOrd="0" presId="urn:microsoft.com/office/officeart/2009/3/layout/HorizontalOrganizationChart"/>
    <dgm:cxn modelId="{1FF7A42B-6BF7-45D7-B168-6460A704886D}" type="presParOf" srcId="{955948E8-3013-4B94-B6F3-7019C70AB903}" destId="{97CBDC79-A0E9-40BA-B528-D67247708399}" srcOrd="2" destOrd="0" presId="urn:microsoft.com/office/officeart/2009/3/layout/HorizontalOrganizationChart"/>
    <dgm:cxn modelId="{16129E4E-BD4A-4965-BD43-78B937FAA5A5}" type="presParOf" srcId="{B604D6E8-D2CF-4BD3-85C6-3E9E5D027F31}" destId="{FA7A93E5-FC72-4B38-BE0E-5C077A2B846B}" srcOrd="2" destOrd="0" presId="urn:microsoft.com/office/officeart/2009/3/layout/HorizontalOrganizationChart"/>
    <dgm:cxn modelId="{126A54B9-1832-486F-BBEA-319BEDAC9C7E}" type="presParOf" srcId="{DE3B4883-03FE-417E-9474-1EB44EAED286}" destId="{7A97EE8E-779F-4C3D-A3A3-8D6EBD58174C}" srcOrd="2" destOrd="0" presId="urn:microsoft.com/office/officeart/2009/3/layout/HorizontalOrganizationChart"/>
    <dgm:cxn modelId="{15862203-5229-4A6C-AAFF-B3035B1AF927}" type="presParOf" srcId="{49DF6448-A004-455E-B90D-0C986087CFB3}" destId="{2DC7068C-6541-4C42-AC9E-344C96608E34}" srcOrd="2" destOrd="0" presId="urn:microsoft.com/office/officeart/2009/3/layout/HorizontalOrganizationChart"/>
    <dgm:cxn modelId="{98AD0885-8374-4C84-8ECE-947BAC70AB88}" type="presParOf" srcId="{14E30124-02E2-41B5-85F1-EA6F5936B726}" destId="{E1A15C3A-6B8D-44B5-B8E1-6021531594F8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8D6E03-9F3F-436A-8D81-D10BD1BB9CE1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76E1648-7D02-48A7-855B-5ACAD06E2CA9}">
      <dgm:prSet phldrT="[텍스트]" custT="1"/>
      <dgm:spPr>
        <a:solidFill>
          <a:srgbClr val="FFFACD"/>
        </a:solidFill>
      </dgm:spPr>
      <dgm:t>
        <a:bodyPr/>
        <a:lstStyle/>
        <a:p>
          <a:pPr latinLnBrk="1"/>
          <a:r>
            <a:rPr lang="ko-KR" altLang="en-US" sz="1000" dirty="0">
              <a:solidFill>
                <a:schemeClr val="tx1"/>
              </a:solidFill>
            </a:rPr>
            <a:t>로그인</a:t>
          </a:r>
          <a:r>
            <a:rPr lang="en-US" altLang="ko-KR" sz="1000" dirty="0">
              <a:solidFill>
                <a:schemeClr val="tx1"/>
              </a:solidFill>
            </a:rPr>
            <a:t>/</a:t>
          </a:r>
          <a:r>
            <a:rPr lang="ko-KR" altLang="en-US" sz="1000" dirty="0">
              <a:solidFill>
                <a:schemeClr val="tx1"/>
              </a:solidFill>
            </a:rPr>
            <a:t>로그아웃</a:t>
          </a:r>
        </a:p>
      </dgm:t>
    </dgm:pt>
    <dgm:pt modelId="{137B378B-2A81-4E2C-85D9-3A7C3C848360}" type="parTrans" cxnId="{2E0FDC5C-E242-4734-93BF-C0C60632C537}">
      <dgm:prSet/>
      <dgm:spPr/>
      <dgm:t>
        <a:bodyPr/>
        <a:lstStyle/>
        <a:p>
          <a:pPr latinLnBrk="1"/>
          <a:endParaRPr lang="ko-KR" altLang="en-US"/>
        </a:p>
      </dgm:t>
    </dgm:pt>
    <dgm:pt modelId="{6B2B8F6A-956A-4F55-8E1F-ABA93ADA4717}" type="sibTrans" cxnId="{2E0FDC5C-E242-4734-93BF-C0C60632C537}">
      <dgm:prSet/>
      <dgm:spPr/>
      <dgm:t>
        <a:bodyPr/>
        <a:lstStyle/>
        <a:p>
          <a:pPr latinLnBrk="1"/>
          <a:endParaRPr lang="ko-KR" altLang="en-US"/>
        </a:p>
      </dgm:t>
    </dgm:pt>
    <dgm:pt modelId="{EEBAF0FE-4989-439D-AD51-EE1E5B55B945}">
      <dgm:prSet phldrT="[텍스트]" custT="1"/>
      <dgm:spPr>
        <a:solidFill>
          <a:srgbClr val="FFFACD"/>
        </a:solidFill>
      </dgm:spPr>
      <dgm:t>
        <a:bodyPr/>
        <a:lstStyle/>
        <a:p>
          <a:pPr latinLnBrk="1"/>
          <a:r>
            <a:rPr lang="ko-KR" altLang="en-US" sz="1000" dirty="0">
              <a:solidFill>
                <a:schemeClr val="tx1"/>
              </a:solidFill>
            </a:rPr>
            <a:t>회원</a:t>
          </a:r>
        </a:p>
      </dgm:t>
    </dgm:pt>
    <dgm:pt modelId="{486D14B1-F91E-42E7-92A9-BC0958532D9E}" type="parTrans" cxnId="{25E1B1AB-AB81-459D-9299-4513286DB777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1578B078-6536-475F-802F-779D94FC4103}" type="sibTrans" cxnId="{25E1B1AB-AB81-459D-9299-4513286DB777}">
      <dgm:prSet/>
      <dgm:spPr/>
      <dgm:t>
        <a:bodyPr/>
        <a:lstStyle/>
        <a:p>
          <a:pPr latinLnBrk="1"/>
          <a:endParaRPr lang="ko-KR" altLang="en-US"/>
        </a:p>
      </dgm:t>
    </dgm:pt>
    <dgm:pt modelId="{E3D4B751-979A-47E2-A15E-770CFEA3FB32}">
      <dgm:prSet phldrT="[텍스트]" custT="1"/>
      <dgm:spPr>
        <a:solidFill>
          <a:srgbClr val="FFFACD"/>
        </a:solidFill>
      </dgm:spPr>
      <dgm:t>
        <a:bodyPr/>
        <a:lstStyle/>
        <a:p>
          <a:pPr latinLnBrk="1"/>
          <a:r>
            <a:rPr lang="ko-KR" altLang="en-US" sz="1000" dirty="0">
              <a:solidFill>
                <a:schemeClr val="tx1"/>
              </a:solidFill>
            </a:rPr>
            <a:t>회원가입</a:t>
          </a:r>
        </a:p>
      </dgm:t>
    </dgm:pt>
    <dgm:pt modelId="{288DE493-2376-498B-8EBE-0CB8670EE79F}" type="parTrans" cxnId="{8039247E-4670-48D0-905B-B539AD95F6FE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11AA6762-1332-4B58-AD6D-31690ED9C655}" type="sibTrans" cxnId="{8039247E-4670-48D0-905B-B539AD95F6FE}">
      <dgm:prSet/>
      <dgm:spPr/>
      <dgm:t>
        <a:bodyPr/>
        <a:lstStyle/>
        <a:p>
          <a:pPr latinLnBrk="1"/>
          <a:endParaRPr lang="ko-KR" altLang="en-US"/>
        </a:p>
      </dgm:t>
    </dgm:pt>
    <dgm:pt modelId="{018D79F2-B58D-4E2E-ADCD-A36924857AEB}">
      <dgm:prSet phldrT="[텍스트]" custT="1"/>
      <dgm:spPr>
        <a:solidFill>
          <a:srgbClr val="FFFACD"/>
        </a:solidFill>
      </dgm:spPr>
      <dgm:t>
        <a:bodyPr/>
        <a:lstStyle/>
        <a:p>
          <a:pPr latinLnBrk="1"/>
          <a:r>
            <a:rPr lang="ko-KR" altLang="en-US" sz="1000" dirty="0">
              <a:solidFill>
                <a:schemeClr val="tx1"/>
              </a:solidFill>
            </a:rPr>
            <a:t>마이페이지</a:t>
          </a:r>
        </a:p>
      </dgm:t>
    </dgm:pt>
    <dgm:pt modelId="{CDE5C6ED-A1CD-4F81-BE5B-D359D28B9A50}" type="parTrans" cxnId="{23705A8A-9B7D-4424-8355-7FF67430A1DD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D8C94A06-F36D-493B-97E7-1BABA000B61E}" type="sibTrans" cxnId="{23705A8A-9B7D-4424-8355-7FF67430A1DD}">
      <dgm:prSet/>
      <dgm:spPr/>
      <dgm:t>
        <a:bodyPr/>
        <a:lstStyle/>
        <a:p>
          <a:pPr latinLnBrk="1"/>
          <a:endParaRPr lang="ko-KR" altLang="en-US"/>
        </a:p>
      </dgm:t>
    </dgm:pt>
    <dgm:pt modelId="{4D5C7ABB-97CE-41B4-B42B-773A921F41BC}">
      <dgm:prSet phldrT="[텍스트]" custT="1"/>
      <dgm:spPr>
        <a:solidFill>
          <a:srgbClr val="FFFACD"/>
        </a:solidFill>
      </dgm:spPr>
      <dgm:t>
        <a:bodyPr/>
        <a:lstStyle/>
        <a:p>
          <a:pPr latinLnBrk="1"/>
          <a:r>
            <a:rPr lang="ko-KR" altLang="en-US" sz="1000" dirty="0">
              <a:solidFill>
                <a:schemeClr val="tx1"/>
              </a:solidFill>
            </a:rPr>
            <a:t>회원탈퇴</a:t>
          </a:r>
        </a:p>
      </dgm:t>
    </dgm:pt>
    <dgm:pt modelId="{AA309B9C-DD61-4A29-B205-A29A73D25665}" type="parTrans" cxnId="{2AF5E1C8-5171-4998-AC32-429FAB3D5B20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09E218F4-1C1A-4D92-9E92-DD4C43375508}" type="sibTrans" cxnId="{2AF5E1C8-5171-4998-AC32-429FAB3D5B20}">
      <dgm:prSet/>
      <dgm:spPr/>
      <dgm:t>
        <a:bodyPr/>
        <a:lstStyle/>
        <a:p>
          <a:pPr latinLnBrk="1"/>
          <a:endParaRPr lang="ko-KR" altLang="en-US"/>
        </a:p>
      </dgm:t>
    </dgm:pt>
    <dgm:pt modelId="{85C593A3-160B-4BF3-93F3-23761431F759}">
      <dgm:prSet phldrT="[텍스트]" custT="1"/>
      <dgm:spPr>
        <a:solidFill>
          <a:srgbClr val="FFFACD"/>
        </a:solidFill>
      </dgm:spPr>
      <dgm:t>
        <a:bodyPr/>
        <a:lstStyle/>
        <a:p>
          <a:pPr latinLnBrk="1"/>
          <a:r>
            <a:rPr lang="ko-KR" altLang="en-US" sz="1000" dirty="0">
              <a:solidFill>
                <a:schemeClr val="tx1"/>
              </a:solidFill>
            </a:rPr>
            <a:t>회원수정</a:t>
          </a:r>
        </a:p>
      </dgm:t>
    </dgm:pt>
    <dgm:pt modelId="{352AC764-BD91-41F2-A91C-4B76BD53B6EA}" type="parTrans" cxnId="{0B0F63C5-D9CA-4AE5-9A4E-E919CA43F8D8}">
      <dgm:prSet/>
      <dgm:spPr>
        <a:ln>
          <a:solidFill>
            <a:schemeClr val="bg2">
              <a:lumMod val="25000"/>
            </a:schemeClr>
          </a:solidFill>
        </a:ln>
      </dgm:spPr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2C9BCB6D-4059-47A9-A6EA-8E6A48AB8E18}" type="sibTrans" cxnId="{0B0F63C5-D9CA-4AE5-9A4E-E919CA43F8D8}">
      <dgm:prSet/>
      <dgm:spPr/>
      <dgm:t>
        <a:bodyPr/>
        <a:lstStyle/>
        <a:p>
          <a:pPr latinLnBrk="1"/>
          <a:endParaRPr lang="ko-KR" altLang="en-US"/>
        </a:p>
      </dgm:t>
    </dgm:pt>
    <dgm:pt modelId="{1B81E3F9-B952-4169-814C-990EBD324686}">
      <dgm:prSet phldrT="[텍스트]" custT="1"/>
      <dgm:spPr>
        <a:solidFill>
          <a:srgbClr val="FFFACD"/>
        </a:solidFill>
      </dgm:spPr>
      <dgm:t>
        <a:bodyPr/>
        <a:lstStyle/>
        <a:p>
          <a:pPr latinLnBrk="1"/>
          <a:r>
            <a:rPr lang="ko-KR" altLang="en-US" sz="1000" dirty="0">
              <a:solidFill>
                <a:schemeClr val="tx1"/>
              </a:solidFill>
            </a:rPr>
            <a:t>후기게시판</a:t>
          </a:r>
        </a:p>
      </dgm:t>
    </dgm:pt>
    <dgm:pt modelId="{16837B08-AD91-4C25-B761-B1DC28DB6C73}" type="parTrans" cxnId="{02ADD47E-79DA-4E49-B84F-01611A11AA0A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 dirty="0">
            <a:solidFill>
              <a:schemeClr val="tx1"/>
            </a:solidFill>
          </a:endParaRPr>
        </a:p>
      </dgm:t>
    </dgm:pt>
    <dgm:pt modelId="{C5EAE02B-B557-4BF3-B391-517547C179F7}" type="sibTrans" cxnId="{02ADD47E-79DA-4E49-B84F-01611A11AA0A}">
      <dgm:prSet/>
      <dgm:spPr/>
      <dgm:t>
        <a:bodyPr/>
        <a:lstStyle/>
        <a:p>
          <a:pPr latinLnBrk="1"/>
          <a:endParaRPr lang="ko-KR" altLang="en-US"/>
        </a:p>
      </dgm:t>
    </dgm:pt>
    <dgm:pt modelId="{8D8B73C0-3DCF-4DE8-968D-71415510A4B1}">
      <dgm:prSet custT="1"/>
      <dgm:spPr>
        <a:solidFill>
          <a:srgbClr val="FFFACD"/>
        </a:solidFill>
      </dgm:spPr>
      <dgm:t>
        <a:bodyPr/>
        <a:lstStyle/>
        <a:p>
          <a:pPr latinLnBrk="1"/>
          <a:r>
            <a:rPr lang="ko-KR" altLang="en-US" sz="1000" dirty="0">
              <a:solidFill>
                <a:schemeClr val="tx1"/>
              </a:solidFill>
            </a:rPr>
            <a:t>글 작성</a:t>
          </a:r>
        </a:p>
      </dgm:t>
    </dgm:pt>
    <dgm:pt modelId="{57ED40F9-7A67-4DD1-93D2-3A050ECFA001}" type="sibTrans" cxnId="{D547CC46-70BF-4B78-954E-F3F4787E87FB}">
      <dgm:prSet/>
      <dgm:spPr/>
      <dgm:t>
        <a:bodyPr/>
        <a:lstStyle/>
        <a:p>
          <a:pPr latinLnBrk="1"/>
          <a:endParaRPr lang="ko-KR" altLang="en-US"/>
        </a:p>
      </dgm:t>
    </dgm:pt>
    <dgm:pt modelId="{09ABB88A-A6FC-4DA8-9653-2685BFC05141}" type="parTrans" cxnId="{D547CC46-70BF-4B78-954E-F3F4787E87FB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F07732EF-B9AE-4028-8425-7E67F26D0A15}">
      <dgm:prSet custT="1"/>
      <dgm:spPr>
        <a:solidFill>
          <a:srgbClr val="FFFACD"/>
        </a:solidFill>
      </dgm:spPr>
      <dgm:t>
        <a:bodyPr/>
        <a:lstStyle/>
        <a:p>
          <a:pPr latinLnBrk="1"/>
          <a:r>
            <a:rPr lang="ko-KR" altLang="en-US" sz="1000" dirty="0">
              <a:solidFill>
                <a:schemeClr val="tx1"/>
              </a:solidFill>
            </a:rPr>
            <a:t>글 수정</a:t>
          </a:r>
        </a:p>
      </dgm:t>
    </dgm:pt>
    <dgm:pt modelId="{923FC110-3C69-4AC6-93E6-9E5D2F6B2055}" type="parTrans" cxnId="{9C7B106A-D94D-464F-84C7-02B0EF8453CC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2888F01D-3C4C-4991-8C4E-DC500248C33C}" type="sibTrans" cxnId="{9C7B106A-D94D-464F-84C7-02B0EF8453CC}">
      <dgm:prSet/>
      <dgm:spPr/>
      <dgm:t>
        <a:bodyPr/>
        <a:lstStyle/>
        <a:p>
          <a:pPr latinLnBrk="1"/>
          <a:endParaRPr lang="ko-KR" altLang="en-US"/>
        </a:p>
      </dgm:t>
    </dgm:pt>
    <dgm:pt modelId="{3F287FB5-4561-4F1C-9249-847853C58EF5}">
      <dgm:prSet custT="1"/>
      <dgm:spPr>
        <a:solidFill>
          <a:srgbClr val="FFFACD"/>
        </a:solidFill>
      </dgm:spPr>
      <dgm:t>
        <a:bodyPr/>
        <a:lstStyle/>
        <a:p>
          <a:pPr latinLnBrk="1"/>
          <a:r>
            <a:rPr lang="ko-KR" altLang="en-US" sz="1000" dirty="0">
              <a:solidFill>
                <a:schemeClr val="tx1"/>
              </a:solidFill>
            </a:rPr>
            <a:t>글 삭제</a:t>
          </a:r>
        </a:p>
      </dgm:t>
    </dgm:pt>
    <dgm:pt modelId="{0DF655B8-3498-433F-BA6C-69179AABE9F1}" type="parTrans" cxnId="{3551DF59-DE79-4C77-BE1C-0916A17E9220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848CB7F3-2F44-478E-8D57-ABDBC222BCFA}" type="sibTrans" cxnId="{3551DF59-DE79-4C77-BE1C-0916A17E9220}">
      <dgm:prSet/>
      <dgm:spPr/>
      <dgm:t>
        <a:bodyPr/>
        <a:lstStyle/>
        <a:p>
          <a:pPr latinLnBrk="1"/>
          <a:endParaRPr lang="ko-KR" altLang="en-US"/>
        </a:p>
      </dgm:t>
    </dgm:pt>
    <dgm:pt modelId="{D43F2ED1-C66F-4A41-B919-D252CB947681}">
      <dgm:prSet custT="1"/>
      <dgm:spPr>
        <a:solidFill>
          <a:srgbClr val="FFFACD"/>
        </a:solidFill>
      </dgm:spPr>
      <dgm:t>
        <a:bodyPr/>
        <a:lstStyle/>
        <a:p>
          <a:pPr latinLnBrk="1"/>
          <a:r>
            <a:rPr lang="ko-KR" altLang="en-US" sz="1000" dirty="0">
              <a:solidFill>
                <a:schemeClr val="tx1"/>
              </a:solidFill>
            </a:rPr>
            <a:t>글 보기</a:t>
          </a:r>
        </a:p>
      </dgm:t>
    </dgm:pt>
    <dgm:pt modelId="{DA032610-8872-4B8F-98D2-7347CE89F06D}" type="parTrans" cxnId="{1202077B-A1A9-4072-8144-5F6635F38C42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3C5C9B19-C341-4E81-B81D-9BB36BF65893}" type="sibTrans" cxnId="{1202077B-A1A9-4072-8144-5F6635F38C42}">
      <dgm:prSet/>
      <dgm:spPr/>
      <dgm:t>
        <a:bodyPr/>
        <a:lstStyle/>
        <a:p>
          <a:pPr latinLnBrk="1"/>
          <a:endParaRPr lang="ko-KR" altLang="en-US"/>
        </a:p>
      </dgm:t>
    </dgm:pt>
    <dgm:pt modelId="{8078F936-B8A9-4870-9A44-D0FD78F44203}">
      <dgm:prSet phldr="0" custT="1"/>
      <dgm:spPr>
        <a:solidFill>
          <a:srgbClr val="FFFACD"/>
        </a:solidFill>
      </dgm:spPr>
      <dgm:t>
        <a:bodyPr/>
        <a:lstStyle/>
        <a:p>
          <a:pPr latinLnBrk="1"/>
          <a:r>
            <a:rPr lang="ko-KR" altLang="en-US" sz="1000" dirty="0">
              <a:solidFill>
                <a:schemeClr val="tx1"/>
              </a:solidFill>
              <a:latin typeface="Calibri Light" panose="020F0302020204030204"/>
            </a:rPr>
            <a:t>견적문의게시판</a:t>
          </a:r>
          <a:endParaRPr lang="ko-KR" altLang="en-US" sz="1000" dirty="0">
            <a:solidFill>
              <a:schemeClr val="tx1"/>
            </a:solidFill>
          </a:endParaRPr>
        </a:p>
      </dgm:t>
    </dgm:pt>
    <dgm:pt modelId="{A5757768-7EBF-4428-9446-B83945B527B5}" type="parTrans" cxnId="{B4F22EB7-6D2A-44EE-856D-53DF2B921077}">
      <dgm:prSet/>
      <dgm:spPr>
        <a:ln>
          <a:solidFill>
            <a:schemeClr val="bg2">
              <a:lumMod val="25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58197792-CC2A-4D48-8E9E-90B6F59C1CB1}" type="sibTrans" cxnId="{B4F22EB7-6D2A-44EE-856D-53DF2B921077}">
      <dgm:prSet/>
      <dgm:spPr/>
      <dgm:t>
        <a:bodyPr/>
        <a:lstStyle/>
        <a:p>
          <a:pPr latinLnBrk="1"/>
          <a:endParaRPr lang="ko-KR" altLang="en-US"/>
        </a:p>
      </dgm:t>
    </dgm:pt>
    <dgm:pt modelId="{EEE3979B-7F22-449C-96A0-052EDC4087B4}">
      <dgm:prSet phldr="0" custT="1"/>
      <dgm:spPr>
        <a:solidFill>
          <a:srgbClr val="FFFACD"/>
        </a:solidFill>
      </dgm:spPr>
      <dgm:t>
        <a:bodyPr/>
        <a:lstStyle/>
        <a:p>
          <a:pPr rtl="0" latinLnBrk="1"/>
          <a:r>
            <a:rPr lang="ko-KR" altLang="en-US" sz="1000" dirty="0">
              <a:solidFill>
                <a:schemeClr val="tx1"/>
              </a:solidFill>
              <a:latin typeface="Calibri Light" panose="020F0302020204030204"/>
            </a:rPr>
            <a:t>글 작성</a:t>
          </a:r>
        </a:p>
      </dgm:t>
    </dgm:pt>
    <dgm:pt modelId="{81C8BF6C-300F-4F0D-B462-5A2ECC67DE07}" type="parTrans" cxnId="{65C59523-0A3F-4086-8A26-6A54E2F695B9}">
      <dgm:prSet/>
      <dgm:spPr>
        <a:solidFill>
          <a:schemeClr val="tx1"/>
        </a:solidFill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8BFAF6ED-98A3-4078-AC59-6E9CEA646FFE}" type="sibTrans" cxnId="{65C59523-0A3F-4086-8A26-6A54E2F695B9}">
      <dgm:prSet/>
      <dgm:spPr/>
      <dgm:t>
        <a:bodyPr/>
        <a:lstStyle/>
        <a:p>
          <a:pPr latinLnBrk="1"/>
          <a:endParaRPr lang="ko-KR" altLang="en-US"/>
        </a:p>
      </dgm:t>
    </dgm:pt>
    <dgm:pt modelId="{454DDE98-7120-4315-A387-8FAF619A7B52}">
      <dgm:prSet phldr="0" custT="1"/>
      <dgm:spPr>
        <a:solidFill>
          <a:srgbClr val="FFFACD"/>
        </a:solidFill>
      </dgm:spPr>
      <dgm:t>
        <a:bodyPr/>
        <a:lstStyle/>
        <a:p>
          <a:pPr rtl="0" latinLnBrk="1"/>
          <a:r>
            <a:rPr lang="ko-KR" altLang="en-US" sz="1000" dirty="0">
              <a:solidFill>
                <a:schemeClr val="tx1"/>
              </a:solidFill>
              <a:latin typeface="Calibri Light" panose="020F0302020204030204"/>
            </a:rPr>
            <a:t>글 수정</a:t>
          </a:r>
        </a:p>
      </dgm:t>
    </dgm:pt>
    <dgm:pt modelId="{9C0EC1DD-4447-4C61-9F79-847EFE52794D}" type="parTrans" cxnId="{B6E65DCF-FF3D-46E6-9F95-4241BE98BF9C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C37C0E37-1107-4316-988B-BF1C5A0AC507}" type="sibTrans" cxnId="{B6E65DCF-FF3D-46E6-9F95-4241BE98BF9C}">
      <dgm:prSet/>
      <dgm:spPr/>
      <dgm:t>
        <a:bodyPr/>
        <a:lstStyle/>
        <a:p>
          <a:pPr latinLnBrk="1"/>
          <a:endParaRPr lang="ko-KR" altLang="en-US"/>
        </a:p>
      </dgm:t>
    </dgm:pt>
    <dgm:pt modelId="{012ABD52-2D0C-482F-B534-405F03E1FB65}">
      <dgm:prSet phldr="0" custT="1"/>
      <dgm:spPr>
        <a:solidFill>
          <a:srgbClr val="FFFACD"/>
        </a:solidFill>
      </dgm:spPr>
      <dgm:t>
        <a:bodyPr/>
        <a:lstStyle/>
        <a:p>
          <a:pPr rtl="0" latinLnBrk="1"/>
          <a:r>
            <a:rPr lang="ko-KR" altLang="en-US" sz="1000" dirty="0">
              <a:solidFill>
                <a:schemeClr val="tx1"/>
              </a:solidFill>
              <a:latin typeface="Calibri Light" panose="020F0302020204030204"/>
            </a:rPr>
            <a:t>글 삭제</a:t>
          </a:r>
        </a:p>
      </dgm:t>
    </dgm:pt>
    <dgm:pt modelId="{3D654BD9-FD37-4978-A679-4EFE7E77E692}" type="parTrans" cxnId="{F4BCF641-5B48-475E-9A24-071B91ADEBFA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EFADB972-25DD-459E-A0B2-99DDEECF452F}" type="sibTrans" cxnId="{F4BCF641-5B48-475E-9A24-071B91ADEBFA}">
      <dgm:prSet/>
      <dgm:spPr/>
      <dgm:t>
        <a:bodyPr/>
        <a:lstStyle/>
        <a:p>
          <a:pPr latinLnBrk="1"/>
          <a:endParaRPr lang="ko-KR" altLang="en-US"/>
        </a:p>
      </dgm:t>
    </dgm:pt>
    <dgm:pt modelId="{EE09A821-0C72-42B0-A697-F73C160C677B}">
      <dgm:prSet phldr="0" custT="1"/>
      <dgm:spPr>
        <a:solidFill>
          <a:srgbClr val="FFFACD"/>
        </a:solidFill>
      </dgm:spPr>
      <dgm:t>
        <a:bodyPr/>
        <a:lstStyle/>
        <a:p>
          <a:pPr rtl="0" latinLnBrk="1"/>
          <a:r>
            <a:rPr lang="ko-KR" altLang="en-US" sz="1000" dirty="0">
              <a:solidFill>
                <a:schemeClr val="tx1"/>
              </a:solidFill>
              <a:latin typeface="Calibri Light" panose="020F0302020204030204"/>
            </a:rPr>
            <a:t>글 보기</a:t>
          </a:r>
          <a:endParaRPr lang="ko-KR" altLang="en-US" sz="1000" dirty="0">
            <a:solidFill>
              <a:schemeClr val="tx1"/>
            </a:solidFill>
          </a:endParaRPr>
        </a:p>
      </dgm:t>
    </dgm:pt>
    <dgm:pt modelId="{D5EFEDB9-A668-4EF8-B590-21ACB1999D4A}" type="parTrans" cxnId="{465E89A2-1AF1-474F-920B-38427A1A694D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BBB3F680-094C-4169-B77B-CCA5E884198B}" type="sibTrans" cxnId="{465E89A2-1AF1-474F-920B-38427A1A694D}">
      <dgm:prSet/>
      <dgm:spPr/>
      <dgm:t>
        <a:bodyPr/>
        <a:lstStyle/>
        <a:p>
          <a:pPr latinLnBrk="1"/>
          <a:endParaRPr lang="ko-KR" altLang="en-US"/>
        </a:p>
      </dgm:t>
    </dgm:pt>
    <dgm:pt modelId="{2EA17AB8-C2BF-4EA4-BA48-5A9989B2F6F8}">
      <dgm:prSet phldr="0" custT="1"/>
      <dgm:spPr>
        <a:solidFill>
          <a:srgbClr val="FFFACD"/>
        </a:solidFill>
      </dgm:spPr>
      <dgm:t>
        <a:bodyPr/>
        <a:lstStyle/>
        <a:p>
          <a:pPr rtl="0" latinLnBrk="1"/>
          <a:r>
            <a:rPr lang="ko-KR" altLang="en-US" sz="1000" dirty="0">
              <a:solidFill>
                <a:schemeClr val="tx1"/>
              </a:solidFill>
              <a:latin typeface="Calibri Light" panose="020F0302020204030204"/>
            </a:rPr>
            <a:t>답글 관리</a:t>
          </a:r>
        </a:p>
      </dgm:t>
    </dgm:pt>
    <dgm:pt modelId="{BB66EA68-BD77-40EA-A2DA-444C2BCC63BE}" type="parTrans" cxnId="{C3803C04-AD0C-426A-A6DD-A91D295FDEA7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57525051-2D95-4F99-BFE8-CCFB68255494}" type="sibTrans" cxnId="{C3803C04-AD0C-426A-A6DD-A91D295FDEA7}">
      <dgm:prSet/>
      <dgm:spPr/>
      <dgm:t>
        <a:bodyPr/>
        <a:lstStyle/>
        <a:p>
          <a:pPr latinLnBrk="1"/>
          <a:endParaRPr lang="ko-KR" altLang="en-US"/>
        </a:p>
      </dgm:t>
    </dgm:pt>
    <dgm:pt modelId="{C14D6012-81D5-4A89-B59D-B63DA5B6DD15}">
      <dgm:prSet phldr="0" custT="1"/>
      <dgm:spPr>
        <a:solidFill>
          <a:srgbClr val="FFFACD"/>
        </a:solidFill>
      </dgm:spPr>
      <dgm:t>
        <a:bodyPr/>
        <a:lstStyle/>
        <a:p>
          <a:pPr rtl="0" latinLnBrk="1"/>
          <a:r>
            <a:rPr lang="ko-KR" altLang="en-US" sz="1000" dirty="0">
              <a:solidFill>
                <a:schemeClr val="tx1"/>
              </a:solidFill>
              <a:latin typeface="Calibri Light" panose="020F0302020204030204"/>
            </a:rPr>
            <a:t>답글 작성</a:t>
          </a:r>
        </a:p>
      </dgm:t>
    </dgm:pt>
    <dgm:pt modelId="{453CD181-250F-4ECA-BA59-BBA92F5E0278}" type="parTrans" cxnId="{FBCC6C2D-278B-46DE-913C-346C21F07384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FB1106E5-4A5F-43A6-B812-E0EFA62BC431}" type="sibTrans" cxnId="{FBCC6C2D-278B-46DE-913C-346C21F07384}">
      <dgm:prSet/>
      <dgm:spPr/>
      <dgm:t>
        <a:bodyPr/>
        <a:lstStyle/>
        <a:p>
          <a:pPr latinLnBrk="1"/>
          <a:endParaRPr lang="ko-KR" altLang="en-US"/>
        </a:p>
      </dgm:t>
    </dgm:pt>
    <dgm:pt modelId="{A2A049B1-0888-4810-BD5A-C181E407D99B}">
      <dgm:prSet phldr="0" custT="1"/>
      <dgm:spPr>
        <a:solidFill>
          <a:srgbClr val="FFFACD"/>
        </a:solidFill>
      </dgm:spPr>
      <dgm:t>
        <a:bodyPr/>
        <a:lstStyle/>
        <a:p>
          <a:pPr rtl="0" latinLnBrk="1"/>
          <a:r>
            <a:rPr lang="ko-KR" altLang="en-US" sz="1000" dirty="0">
              <a:solidFill>
                <a:schemeClr val="tx1"/>
              </a:solidFill>
              <a:latin typeface="Calibri Light" panose="020F0302020204030204"/>
            </a:rPr>
            <a:t>답글 삭제</a:t>
          </a:r>
          <a:endParaRPr lang="ko-KR" altLang="en-US" sz="1000" dirty="0">
            <a:solidFill>
              <a:schemeClr val="tx1"/>
            </a:solidFill>
          </a:endParaRPr>
        </a:p>
      </dgm:t>
    </dgm:pt>
    <dgm:pt modelId="{783FCB1A-8832-43E4-9CA8-A685C39893B5}" type="parTrans" cxnId="{11DB7102-28C6-4C09-8D70-CEE413A49285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34930EBC-E1A6-493F-993A-EE8AEDF99A1E}" type="sibTrans" cxnId="{11DB7102-28C6-4C09-8D70-CEE413A49285}">
      <dgm:prSet/>
      <dgm:spPr/>
      <dgm:t>
        <a:bodyPr/>
        <a:lstStyle/>
        <a:p>
          <a:pPr latinLnBrk="1"/>
          <a:endParaRPr lang="ko-KR" altLang="en-US"/>
        </a:p>
      </dgm:t>
    </dgm:pt>
    <dgm:pt modelId="{C4C387A7-0441-48B6-B00E-5C2A3A449521}" type="pres">
      <dgm:prSet presAssocID="{C38D6E03-9F3F-436A-8D81-D10BD1BB9CE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0EF5C38-607E-4DB0-AA33-93ED4CA7CFA4}" type="pres">
      <dgm:prSet presAssocID="{C76E1648-7D02-48A7-855B-5ACAD06E2CA9}" presName="hierRoot1" presStyleCnt="0">
        <dgm:presLayoutVars>
          <dgm:hierBranch val="init"/>
        </dgm:presLayoutVars>
      </dgm:prSet>
      <dgm:spPr/>
    </dgm:pt>
    <dgm:pt modelId="{043A9E2E-691F-4A30-893B-F3FBF10DD79F}" type="pres">
      <dgm:prSet presAssocID="{C76E1648-7D02-48A7-855B-5ACAD06E2CA9}" presName="rootComposite1" presStyleCnt="0"/>
      <dgm:spPr/>
    </dgm:pt>
    <dgm:pt modelId="{495E3B80-B9EC-41E4-8A2B-7983CDB99889}" type="pres">
      <dgm:prSet presAssocID="{C76E1648-7D02-48A7-855B-5ACAD06E2CA9}" presName="rootText1" presStyleLbl="node0" presStyleIdx="0" presStyleCnt="1" custScaleX="172974" custScaleY="14424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76746E2-E58D-44A7-AFF2-45306A4B934D}" type="pres">
      <dgm:prSet presAssocID="{C76E1648-7D02-48A7-855B-5ACAD06E2CA9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94AE26F8-58EE-424D-9538-644636F442AA}" type="pres">
      <dgm:prSet presAssocID="{C76E1648-7D02-48A7-855B-5ACAD06E2CA9}" presName="hierChild2" presStyleCnt="0"/>
      <dgm:spPr/>
    </dgm:pt>
    <dgm:pt modelId="{9C463BF6-D55B-40AC-9F57-CE4ED44A839C}" type="pres">
      <dgm:prSet presAssocID="{486D14B1-F91E-42E7-92A9-BC0958532D9E}" presName="Name64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70C63821-8AC6-42F7-AD20-F0B25C610586}" type="pres">
      <dgm:prSet presAssocID="{EEBAF0FE-4989-439D-AD51-EE1E5B55B945}" presName="hierRoot2" presStyleCnt="0">
        <dgm:presLayoutVars>
          <dgm:hierBranch val="init"/>
        </dgm:presLayoutVars>
      </dgm:prSet>
      <dgm:spPr/>
    </dgm:pt>
    <dgm:pt modelId="{147085A7-2374-40A9-BD0F-BD44795B2BA3}" type="pres">
      <dgm:prSet presAssocID="{EEBAF0FE-4989-439D-AD51-EE1E5B55B945}" presName="rootComposite" presStyleCnt="0"/>
      <dgm:spPr/>
    </dgm:pt>
    <dgm:pt modelId="{C69D7814-F32C-4ACB-9FD8-AB6DC9F2EBBF}" type="pres">
      <dgm:prSet presAssocID="{EEBAF0FE-4989-439D-AD51-EE1E5B55B945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6629DBD-D748-4F5A-8077-046BBBC6B748}" type="pres">
      <dgm:prSet presAssocID="{EEBAF0FE-4989-439D-AD51-EE1E5B55B945}" presName="rootConnector" presStyleLbl="node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289EE39E-37E8-4F36-99D7-3032983D2757}" type="pres">
      <dgm:prSet presAssocID="{EEBAF0FE-4989-439D-AD51-EE1E5B55B945}" presName="hierChild4" presStyleCnt="0"/>
      <dgm:spPr/>
    </dgm:pt>
    <dgm:pt modelId="{25D54161-29B3-45C5-9B97-6FFFBE40F306}" type="pres">
      <dgm:prSet presAssocID="{16837B08-AD91-4C25-B761-B1DC28DB6C73}" presName="Name64" presStyleLbl="parChTrans1D3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35037868-BB81-49BC-A5FC-651920ED3C51}" type="pres">
      <dgm:prSet presAssocID="{1B81E3F9-B952-4169-814C-990EBD324686}" presName="hierRoot2" presStyleCnt="0">
        <dgm:presLayoutVars>
          <dgm:hierBranch val="init"/>
        </dgm:presLayoutVars>
      </dgm:prSet>
      <dgm:spPr/>
    </dgm:pt>
    <dgm:pt modelId="{9ACF6696-AA17-4992-B5A8-530C21EC86ED}" type="pres">
      <dgm:prSet presAssocID="{1B81E3F9-B952-4169-814C-990EBD324686}" presName="rootComposite" presStyleCnt="0"/>
      <dgm:spPr/>
    </dgm:pt>
    <dgm:pt modelId="{83F3E4FD-3A5B-4E82-80FE-6F36D8D1CBC7}" type="pres">
      <dgm:prSet presAssocID="{1B81E3F9-B952-4169-814C-990EBD324686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64EE036-30E5-4E85-8E60-2D3660314D85}" type="pres">
      <dgm:prSet presAssocID="{1B81E3F9-B952-4169-814C-990EBD324686}" presName="rootConnector" presStyleLbl="node3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4E9F833D-0BED-4B99-80A2-8BB842C2DCC3}" type="pres">
      <dgm:prSet presAssocID="{1B81E3F9-B952-4169-814C-990EBD324686}" presName="hierChild4" presStyleCnt="0"/>
      <dgm:spPr/>
    </dgm:pt>
    <dgm:pt modelId="{752A8C45-B639-45C2-8059-5D09481FF548}" type="pres">
      <dgm:prSet presAssocID="{09ABB88A-A6FC-4DA8-9653-2685BFC05141}" presName="Name64" presStyleLbl="parChTrans1D4" presStyleIdx="0" presStyleCnt="14"/>
      <dgm:spPr/>
      <dgm:t>
        <a:bodyPr/>
        <a:lstStyle/>
        <a:p>
          <a:pPr latinLnBrk="1"/>
          <a:endParaRPr lang="ko-KR" altLang="en-US"/>
        </a:p>
      </dgm:t>
    </dgm:pt>
    <dgm:pt modelId="{0B1DF314-DDE8-404D-8FB8-D84DAC676EEF}" type="pres">
      <dgm:prSet presAssocID="{8D8B73C0-3DCF-4DE8-968D-71415510A4B1}" presName="hierRoot2" presStyleCnt="0">
        <dgm:presLayoutVars>
          <dgm:hierBranch val="init"/>
        </dgm:presLayoutVars>
      </dgm:prSet>
      <dgm:spPr/>
    </dgm:pt>
    <dgm:pt modelId="{44DDDB5D-4CA2-438B-A2FC-AD00BA3EBF53}" type="pres">
      <dgm:prSet presAssocID="{8D8B73C0-3DCF-4DE8-968D-71415510A4B1}" presName="rootComposite" presStyleCnt="0"/>
      <dgm:spPr/>
    </dgm:pt>
    <dgm:pt modelId="{4B345F0F-19AB-41A7-A705-59433EBF1033}" type="pres">
      <dgm:prSet presAssocID="{8D8B73C0-3DCF-4DE8-968D-71415510A4B1}" presName="rootText" presStyleLbl="node4" presStyleIdx="0" presStyleCnt="1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49A763A-D82E-4600-B45A-06BE3BFCCBA1}" type="pres">
      <dgm:prSet presAssocID="{8D8B73C0-3DCF-4DE8-968D-71415510A4B1}" presName="rootConnector" presStyleLbl="node4" presStyleIdx="0" presStyleCnt="14"/>
      <dgm:spPr/>
      <dgm:t>
        <a:bodyPr/>
        <a:lstStyle/>
        <a:p>
          <a:pPr latinLnBrk="1"/>
          <a:endParaRPr lang="ko-KR" altLang="en-US"/>
        </a:p>
      </dgm:t>
    </dgm:pt>
    <dgm:pt modelId="{8381EFBC-F88B-4B75-9B97-0A431903C485}" type="pres">
      <dgm:prSet presAssocID="{8D8B73C0-3DCF-4DE8-968D-71415510A4B1}" presName="hierChild4" presStyleCnt="0"/>
      <dgm:spPr/>
    </dgm:pt>
    <dgm:pt modelId="{84368FF7-10F3-400F-83A3-5577FED708E0}" type="pres">
      <dgm:prSet presAssocID="{8D8B73C0-3DCF-4DE8-968D-71415510A4B1}" presName="hierChild5" presStyleCnt="0"/>
      <dgm:spPr/>
    </dgm:pt>
    <dgm:pt modelId="{256488A7-BAF3-4CDF-9985-FB9A0CCFC84C}" type="pres">
      <dgm:prSet presAssocID="{923FC110-3C69-4AC6-93E6-9E5D2F6B2055}" presName="Name64" presStyleLbl="parChTrans1D4" presStyleIdx="1" presStyleCnt="14"/>
      <dgm:spPr/>
      <dgm:t>
        <a:bodyPr/>
        <a:lstStyle/>
        <a:p>
          <a:pPr latinLnBrk="1"/>
          <a:endParaRPr lang="ko-KR" altLang="en-US"/>
        </a:p>
      </dgm:t>
    </dgm:pt>
    <dgm:pt modelId="{DEA29078-8D1D-4607-8E7C-CEE2A13C66AC}" type="pres">
      <dgm:prSet presAssocID="{F07732EF-B9AE-4028-8425-7E67F26D0A15}" presName="hierRoot2" presStyleCnt="0">
        <dgm:presLayoutVars>
          <dgm:hierBranch val="init"/>
        </dgm:presLayoutVars>
      </dgm:prSet>
      <dgm:spPr/>
    </dgm:pt>
    <dgm:pt modelId="{68033615-05AD-4E8D-809F-0BEB3F088681}" type="pres">
      <dgm:prSet presAssocID="{F07732EF-B9AE-4028-8425-7E67F26D0A15}" presName="rootComposite" presStyleCnt="0"/>
      <dgm:spPr/>
    </dgm:pt>
    <dgm:pt modelId="{FE1096CA-B05D-4413-9BD4-306F78132FCE}" type="pres">
      <dgm:prSet presAssocID="{F07732EF-B9AE-4028-8425-7E67F26D0A15}" presName="rootText" presStyleLbl="node4" presStyleIdx="1" presStyleCnt="1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022421D-3978-4E52-8E1C-80F40EB1923B}" type="pres">
      <dgm:prSet presAssocID="{F07732EF-B9AE-4028-8425-7E67F26D0A15}" presName="rootConnector" presStyleLbl="node4" presStyleIdx="1" presStyleCnt="14"/>
      <dgm:spPr/>
      <dgm:t>
        <a:bodyPr/>
        <a:lstStyle/>
        <a:p>
          <a:pPr latinLnBrk="1"/>
          <a:endParaRPr lang="ko-KR" altLang="en-US"/>
        </a:p>
      </dgm:t>
    </dgm:pt>
    <dgm:pt modelId="{17F7C924-19FC-4618-B7C4-FA5627A6629D}" type="pres">
      <dgm:prSet presAssocID="{F07732EF-B9AE-4028-8425-7E67F26D0A15}" presName="hierChild4" presStyleCnt="0"/>
      <dgm:spPr/>
    </dgm:pt>
    <dgm:pt modelId="{11EF589C-C67E-46C8-8D28-5C01DFAAEE1D}" type="pres">
      <dgm:prSet presAssocID="{F07732EF-B9AE-4028-8425-7E67F26D0A15}" presName="hierChild5" presStyleCnt="0"/>
      <dgm:spPr/>
    </dgm:pt>
    <dgm:pt modelId="{7247797E-8BFA-4E6B-8E03-90BF4F97D66A}" type="pres">
      <dgm:prSet presAssocID="{0DF655B8-3498-433F-BA6C-69179AABE9F1}" presName="Name64" presStyleLbl="parChTrans1D4" presStyleIdx="2" presStyleCnt="14"/>
      <dgm:spPr/>
      <dgm:t>
        <a:bodyPr/>
        <a:lstStyle/>
        <a:p>
          <a:pPr latinLnBrk="1"/>
          <a:endParaRPr lang="ko-KR" altLang="en-US"/>
        </a:p>
      </dgm:t>
    </dgm:pt>
    <dgm:pt modelId="{BA335507-7D26-4847-8162-68585BC41C94}" type="pres">
      <dgm:prSet presAssocID="{3F287FB5-4561-4F1C-9249-847853C58EF5}" presName="hierRoot2" presStyleCnt="0">
        <dgm:presLayoutVars>
          <dgm:hierBranch val="init"/>
        </dgm:presLayoutVars>
      </dgm:prSet>
      <dgm:spPr/>
    </dgm:pt>
    <dgm:pt modelId="{E9CFA21E-90B7-4777-BF74-9BCF1ACE37FD}" type="pres">
      <dgm:prSet presAssocID="{3F287FB5-4561-4F1C-9249-847853C58EF5}" presName="rootComposite" presStyleCnt="0"/>
      <dgm:spPr/>
    </dgm:pt>
    <dgm:pt modelId="{0113C847-FC95-4326-92FF-237646485B6E}" type="pres">
      <dgm:prSet presAssocID="{3F287FB5-4561-4F1C-9249-847853C58EF5}" presName="rootText" presStyleLbl="node4" presStyleIdx="2" presStyleCnt="1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D52A1DA-1BB5-47EE-A6B6-95AECC0A81FB}" type="pres">
      <dgm:prSet presAssocID="{3F287FB5-4561-4F1C-9249-847853C58EF5}" presName="rootConnector" presStyleLbl="node4" presStyleIdx="2" presStyleCnt="14"/>
      <dgm:spPr/>
      <dgm:t>
        <a:bodyPr/>
        <a:lstStyle/>
        <a:p>
          <a:pPr latinLnBrk="1"/>
          <a:endParaRPr lang="ko-KR" altLang="en-US"/>
        </a:p>
      </dgm:t>
    </dgm:pt>
    <dgm:pt modelId="{60B28F38-4AF8-45D3-807E-B8A538254400}" type="pres">
      <dgm:prSet presAssocID="{3F287FB5-4561-4F1C-9249-847853C58EF5}" presName="hierChild4" presStyleCnt="0"/>
      <dgm:spPr/>
    </dgm:pt>
    <dgm:pt modelId="{83FCFE96-A5DF-4C74-855B-02AD1516DFA3}" type="pres">
      <dgm:prSet presAssocID="{3F287FB5-4561-4F1C-9249-847853C58EF5}" presName="hierChild5" presStyleCnt="0"/>
      <dgm:spPr/>
    </dgm:pt>
    <dgm:pt modelId="{C843A97F-AB27-4B08-87AA-A60A3ADA18B7}" type="pres">
      <dgm:prSet presAssocID="{DA032610-8872-4B8F-98D2-7347CE89F06D}" presName="Name64" presStyleLbl="parChTrans1D4" presStyleIdx="3" presStyleCnt="14"/>
      <dgm:spPr/>
      <dgm:t>
        <a:bodyPr/>
        <a:lstStyle/>
        <a:p>
          <a:pPr latinLnBrk="1"/>
          <a:endParaRPr lang="ko-KR" altLang="en-US"/>
        </a:p>
      </dgm:t>
    </dgm:pt>
    <dgm:pt modelId="{A29F68D9-A476-4A65-A443-28C2BA815EE6}" type="pres">
      <dgm:prSet presAssocID="{D43F2ED1-C66F-4A41-B919-D252CB947681}" presName="hierRoot2" presStyleCnt="0">
        <dgm:presLayoutVars>
          <dgm:hierBranch val="init"/>
        </dgm:presLayoutVars>
      </dgm:prSet>
      <dgm:spPr/>
    </dgm:pt>
    <dgm:pt modelId="{5F0D5BFD-9878-4A18-87EB-88F90873FFA7}" type="pres">
      <dgm:prSet presAssocID="{D43F2ED1-C66F-4A41-B919-D252CB947681}" presName="rootComposite" presStyleCnt="0"/>
      <dgm:spPr/>
    </dgm:pt>
    <dgm:pt modelId="{C165D52B-9F33-4D7F-A420-A382D770E896}" type="pres">
      <dgm:prSet presAssocID="{D43F2ED1-C66F-4A41-B919-D252CB947681}" presName="rootText" presStyleLbl="node4" presStyleIdx="3" presStyleCnt="1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2FDD3CD-8A38-421F-9302-782DFD1EC27C}" type="pres">
      <dgm:prSet presAssocID="{D43F2ED1-C66F-4A41-B919-D252CB947681}" presName="rootConnector" presStyleLbl="node4" presStyleIdx="3" presStyleCnt="14"/>
      <dgm:spPr/>
      <dgm:t>
        <a:bodyPr/>
        <a:lstStyle/>
        <a:p>
          <a:pPr latinLnBrk="1"/>
          <a:endParaRPr lang="ko-KR" altLang="en-US"/>
        </a:p>
      </dgm:t>
    </dgm:pt>
    <dgm:pt modelId="{D2CEFACC-A6CA-4CFB-ABDF-79052424B7B3}" type="pres">
      <dgm:prSet presAssocID="{D43F2ED1-C66F-4A41-B919-D252CB947681}" presName="hierChild4" presStyleCnt="0"/>
      <dgm:spPr/>
    </dgm:pt>
    <dgm:pt modelId="{A1063FBD-F886-4018-9633-99C2708BA351}" type="pres">
      <dgm:prSet presAssocID="{D43F2ED1-C66F-4A41-B919-D252CB947681}" presName="hierChild5" presStyleCnt="0"/>
      <dgm:spPr/>
    </dgm:pt>
    <dgm:pt modelId="{C02C4B92-963B-4A5C-AA7D-6658FD04C85C}" type="pres">
      <dgm:prSet presAssocID="{1B81E3F9-B952-4169-814C-990EBD324686}" presName="hierChild5" presStyleCnt="0"/>
      <dgm:spPr/>
    </dgm:pt>
    <dgm:pt modelId="{7A470F95-496A-4889-A25A-DF934FA8E631}" type="pres">
      <dgm:prSet presAssocID="{A5757768-7EBF-4428-9446-B83945B527B5}" presName="Name64" presStyleLbl="parChTrans1D3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E1E664D5-9FE7-48BD-AFAA-EE20100A4A98}" type="pres">
      <dgm:prSet presAssocID="{8078F936-B8A9-4870-9A44-D0FD78F44203}" presName="hierRoot2" presStyleCnt="0">
        <dgm:presLayoutVars>
          <dgm:hierBranch val="init"/>
        </dgm:presLayoutVars>
      </dgm:prSet>
      <dgm:spPr/>
    </dgm:pt>
    <dgm:pt modelId="{5037346F-5B61-444A-87BC-13391AB293D4}" type="pres">
      <dgm:prSet presAssocID="{8078F936-B8A9-4870-9A44-D0FD78F44203}" presName="rootComposite" presStyleCnt="0"/>
      <dgm:spPr/>
    </dgm:pt>
    <dgm:pt modelId="{DE093004-6B49-4DDC-A730-ADFC3C23E521}" type="pres">
      <dgm:prSet presAssocID="{8078F936-B8A9-4870-9A44-D0FD78F44203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748CEC-C87F-4B7C-A04A-E22E124979B6}" type="pres">
      <dgm:prSet presAssocID="{8078F936-B8A9-4870-9A44-D0FD78F44203}" presName="rootConnector" presStyleLbl="node3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D839CB54-5EDC-40B4-AE89-60521E08B3DC}" type="pres">
      <dgm:prSet presAssocID="{8078F936-B8A9-4870-9A44-D0FD78F44203}" presName="hierChild4" presStyleCnt="0"/>
      <dgm:spPr/>
    </dgm:pt>
    <dgm:pt modelId="{F666BBC6-5CFE-444A-B6AC-61F8DDC4A4B8}" type="pres">
      <dgm:prSet presAssocID="{81C8BF6C-300F-4F0D-B462-5A2ECC67DE07}" presName="Name64" presStyleLbl="parChTrans1D4" presStyleIdx="4" presStyleCnt="14"/>
      <dgm:spPr/>
      <dgm:t>
        <a:bodyPr/>
        <a:lstStyle/>
        <a:p>
          <a:pPr latinLnBrk="1"/>
          <a:endParaRPr lang="ko-KR" altLang="en-US"/>
        </a:p>
      </dgm:t>
    </dgm:pt>
    <dgm:pt modelId="{8683AA64-9367-4DAC-9E53-92917BDEEEB5}" type="pres">
      <dgm:prSet presAssocID="{EEE3979B-7F22-449C-96A0-052EDC4087B4}" presName="hierRoot2" presStyleCnt="0">
        <dgm:presLayoutVars>
          <dgm:hierBranch val="init"/>
        </dgm:presLayoutVars>
      </dgm:prSet>
      <dgm:spPr/>
    </dgm:pt>
    <dgm:pt modelId="{AA981314-2CD0-4267-BE00-E08AD5712546}" type="pres">
      <dgm:prSet presAssocID="{EEE3979B-7F22-449C-96A0-052EDC4087B4}" presName="rootComposite" presStyleCnt="0"/>
      <dgm:spPr/>
    </dgm:pt>
    <dgm:pt modelId="{868A2876-B30A-4548-9604-090CF8855C1B}" type="pres">
      <dgm:prSet presAssocID="{EEE3979B-7F22-449C-96A0-052EDC4087B4}" presName="rootText" presStyleLbl="node4" presStyleIdx="4" presStyleCnt="1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EE02A8B-174A-41FC-A8EE-E1D4A2E64D78}" type="pres">
      <dgm:prSet presAssocID="{EEE3979B-7F22-449C-96A0-052EDC4087B4}" presName="rootConnector" presStyleLbl="node4" presStyleIdx="4" presStyleCnt="14"/>
      <dgm:spPr/>
      <dgm:t>
        <a:bodyPr/>
        <a:lstStyle/>
        <a:p>
          <a:pPr latinLnBrk="1"/>
          <a:endParaRPr lang="ko-KR" altLang="en-US"/>
        </a:p>
      </dgm:t>
    </dgm:pt>
    <dgm:pt modelId="{19DEFB0A-4A33-4CAE-8B1D-625813B5C709}" type="pres">
      <dgm:prSet presAssocID="{EEE3979B-7F22-449C-96A0-052EDC4087B4}" presName="hierChild4" presStyleCnt="0"/>
      <dgm:spPr/>
    </dgm:pt>
    <dgm:pt modelId="{621BA6F3-3D23-4D8A-B8B0-09099543C63B}" type="pres">
      <dgm:prSet presAssocID="{EEE3979B-7F22-449C-96A0-052EDC4087B4}" presName="hierChild5" presStyleCnt="0"/>
      <dgm:spPr/>
    </dgm:pt>
    <dgm:pt modelId="{D66A9A81-E86D-4B32-B44E-3871E37BC813}" type="pres">
      <dgm:prSet presAssocID="{9C0EC1DD-4447-4C61-9F79-847EFE52794D}" presName="Name64" presStyleLbl="parChTrans1D4" presStyleIdx="5" presStyleCnt="14"/>
      <dgm:spPr/>
      <dgm:t>
        <a:bodyPr/>
        <a:lstStyle/>
        <a:p>
          <a:pPr latinLnBrk="1"/>
          <a:endParaRPr lang="ko-KR" altLang="en-US"/>
        </a:p>
      </dgm:t>
    </dgm:pt>
    <dgm:pt modelId="{B6BBD3E4-48A7-43CD-B346-E6866C0F7C51}" type="pres">
      <dgm:prSet presAssocID="{454DDE98-7120-4315-A387-8FAF619A7B52}" presName="hierRoot2" presStyleCnt="0">
        <dgm:presLayoutVars>
          <dgm:hierBranch val="init"/>
        </dgm:presLayoutVars>
      </dgm:prSet>
      <dgm:spPr/>
    </dgm:pt>
    <dgm:pt modelId="{2F29D61C-BEF3-47F2-A942-D831BB30F5DC}" type="pres">
      <dgm:prSet presAssocID="{454DDE98-7120-4315-A387-8FAF619A7B52}" presName="rootComposite" presStyleCnt="0"/>
      <dgm:spPr/>
    </dgm:pt>
    <dgm:pt modelId="{85314F02-CD53-4AD8-B9C2-2D5DB71E2785}" type="pres">
      <dgm:prSet presAssocID="{454DDE98-7120-4315-A387-8FAF619A7B52}" presName="rootText" presStyleLbl="node4" presStyleIdx="5" presStyleCnt="1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401E9C2-D326-4369-89F5-4E7AA8C2909D}" type="pres">
      <dgm:prSet presAssocID="{454DDE98-7120-4315-A387-8FAF619A7B52}" presName="rootConnector" presStyleLbl="node4" presStyleIdx="5" presStyleCnt="14"/>
      <dgm:spPr/>
      <dgm:t>
        <a:bodyPr/>
        <a:lstStyle/>
        <a:p>
          <a:pPr latinLnBrk="1"/>
          <a:endParaRPr lang="ko-KR" altLang="en-US"/>
        </a:p>
      </dgm:t>
    </dgm:pt>
    <dgm:pt modelId="{E7EB7A3F-3E50-4CB5-A8E6-DF5AB6F08AF7}" type="pres">
      <dgm:prSet presAssocID="{454DDE98-7120-4315-A387-8FAF619A7B52}" presName="hierChild4" presStyleCnt="0"/>
      <dgm:spPr/>
    </dgm:pt>
    <dgm:pt modelId="{F8287ADE-55A1-4AAF-9C1F-51FB25421A3F}" type="pres">
      <dgm:prSet presAssocID="{454DDE98-7120-4315-A387-8FAF619A7B52}" presName="hierChild5" presStyleCnt="0"/>
      <dgm:spPr/>
    </dgm:pt>
    <dgm:pt modelId="{6A66B207-82CC-4EFA-ACA0-453B9A228BDF}" type="pres">
      <dgm:prSet presAssocID="{3D654BD9-FD37-4978-A679-4EFE7E77E692}" presName="Name64" presStyleLbl="parChTrans1D4" presStyleIdx="6" presStyleCnt="14"/>
      <dgm:spPr/>
      <dgm:t>
        <a:bodyPr/>
        <a:lstStyle/>
        <a:p>
          <a:pPr latinLnBrk="1"/>
          <a:endParaRPr lang="ko-KR" altLang="en-US"/>
        </a:p>
      </dgm:t>
    </dgm:pt>
    <dgm:pt modelId="{AFF2A00D-CD2A-45D1-83F6-7D4DFC65BCF4}" type="pres">
      <dgm:prSet presAssocID="{012ABD52-2D0C-482F-B534-405F03E1FB65}" presName="hierRoot2" presStyleCnt="0">
        <dgm:presLayoutVars>
          <dgm:hierBranch val="init"/>
        </dgm:presLayoutVars>
      </dgm:prSet>
      <dgm:spPr/>
    </dgm:pt>
    <dgm:pt modelId="{977AD497-9500-4138-A48D-FDC411906338}" type="pres">
      <dgm:prSet presAssocID="{012ABD52-2D0C-482F-B534-405F03E1FB65}" presName="rootComposite" presStyleCnt="0"/>
      <dgm:spPr/>
    </dgm:pt>
    <dgm:pt modelId="{AFC2A193-3331-4B1A-9133-DE37FDFFC923}" type="pres">
      <dgm:prSet presAssocID="{012ABD52-2D0C-482F-B534-405F03E1FB65}" presName="rootText" presStyleLbl="node4" presStyleIdx="6" presStyleCnt="1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2AE3622-EDF6-4E31-9065-12A687E2FDFE}" type="pres">
      <dgm:prSet presAssocID="{012ABD52-2D0C-482F-B534-405F03E1FB65}" presName="rootConnector" presStyleLbl="node4" presStyleIdx="6" presStyleCnt="14"/>
      <dgm:spPr/>
      <dgm:t>
        <a:bodyPr/>
        <a:lstStyle/>
        <a:p>
          <a:pPr latinLnBrk="1"/>
          <a:endParaRPr lang="ko-KR" altLang="en-US"/>
        </a:p>
      </dgm:t>
    </dgm:pt>
    <dgm:pt modelId="{199BF370-CDCF-41B4-8798-F46BFEE3862C}" type="pres">
      <dgm:prSet presAssocID="{012ABD52-2D0C-482F-B534-405F03E1FB65}" presName="hierChild4" presStyleCnt="0"/>
      <dgm:spPr/>
    </dgm:pt>
    <dgm:pt modelId="{190BAB43-815B-4428-902E-9F8CC054FE5F}" type="pres">
      <dgm:prSet presAssocID="{012ABD52-2D0C-482F-B534-405F03E1FB65}" presName="hierChild5" presStyleCnt="0"/>
      <dgm:spPr/>
    </dgm:pt>
    <dgm:pt modelId="{C1202781-C1EC-419B-AECE-42E1BB60642D}" type="pres">
      <dgm:prSet presAssocID="{D5EFEDB9-A668-4EF8-B590-21ACB1999D4A}" presName="Name64" presStyleLbl="parChTrans1D4" presStyleIdx="7" presStyleCnt="14"/>
      <dgm:spPr/>
      <dgm:t>
        <a:bodyPr/>
        <a:lstStyle/>
        <a:p>
          <a:pPr latinLnBrk="1"/>
          <a:endParaRPr lang="ko-KR" altLang="en-US"/>
        </a:p>
      </dgm:t>
    </dgm:pt>
    <dgm:pt modelId="{2DCB083E-3408-473A-B0DB-EE6922421F3E}" type="pres">
      <dgm:prSet presAssocID="{EE09A821-0C72-42B0-A697-F73C160C677B}" presName="hierRoot2" presStyleCnt="0">
        <dgm:presLayoutVars>
          <dgm:hierBranch val="init"/>
        </dgm:presLayoutVars>
      </dgm:prSet>
      <dgm:spPr/>
    </dgm:pt>
    <dgm:pt modelId="{68843D66-BFFB-40FA-9422-098E1D6E163C}" type="pres">
      <dgm:prSet presAssocID="{EE09A821-0C72-42B0-A697-F73C160C677B}" presName="rootComposite" presStyleCnt="0"/>
      <dgm:spPr/>
    </dgm:pt>
    <dgm:pt modelId="{4804C98A-3FFC-4507-B0EB-392679605E65}" type="pres">
      <dgm:prSet presAssocID="{EE09A821-0C72-42B0-A697-F73C160C677B}" presName="rootText" presStyleLbl="node4" presStyleIdx="7" presStyleCnt="1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9C93391-8764-4C52-8540-D2450FE5B736}" type="pres">
      <dgm:prSet presAssocID="{EE09A821-0C72-42B0-A697-F73C160C677B}" presName="rootConnector" presStyleLbl="node4" presStyleIdx="7" presStyleCnt="14"/>
      <dgm:spPr/>
      <dgm:t>
        <a:bodyPr/>
        <a:lstStyle/>
        <a:p>
          <a:pPr latinLnBrk="1"/>
          <a:endParaRPr lang="ko-KR" altLang="en-US"/>
        </a:p>
      </dgm:t>
    </dgm:pt>
    <dgm:pt modelId="{08591034-9919-446B-BAFC-041DCF551BDE}" type="pres">
      <dgm:prSet presAssocID="{EE09A821-0C72-42B0-A697-F73C160C677B}" presName="hierChild4" presStyleCnt="0"/>
      <dgm:spPr/>
    </dgm:pt>
    <dgm:pt modelId="{56108F02-17F6-40B2-9479-D2183382C1A9}" type="pres">
      <dgm:prSet presAssocID="{BB66EA68-BD77-40EA-A2DA-444C2BCC63BE}" presName="Name64" presStyleLbl="parChTrans1D4" presStyleIdx="8" presStyleCnt="14"/>
      <dgm:spPr/>
      <dgm:t>
        <a:bodyPr/>
        <a:lstStyle/>
        <a:p>
          <a:pPr latinLnBrk="1"/>
          <a:endParaRPr lang="ko-KR" altLang="en-US"/>
        </a:p>
      </dgm:t>
    </dgm:pt>
    <dgm:pt modelId="{205F516D-2C86-43FF-BF7E-DAF3CA38FBA3}" type="pres">
      <dgm:prSet presAssocID="{2EA17AB8-C2BF-4EA4-BA48-5A9989B2F6F8}" presName="hierRoot2" presStyleCnt="0">
        <dgm:presLayoutVars>
          <dgm:hierBranch val="init"/>
        </dgm:presLayoutVars>
      </dgm:prSet>
      <dgm:spPr/>
    </dgm:pt>
    <dgm:pt modelId="{C456D757-3FBB-439D-8C3C-3129846CED39}" type="pres">
      <dgm:prSet presAssocID="{2EA17AB8-C2BF-4EA4-BA48-5A9989B2F6F8}" presName="rootComposite" presStyleCnt="0"/>
      <dgm:spPr/>
    </dgm:pt>
    <dgm:pt modelId="{EA9C50B3-7583-4CB8-ACC3-B27A2303795B}" type="pres">
      <dgm:prSet presAssocID="{2EA17AB8-C2BF-4EA4-BA48-5A9989B2F6F8}" presName="rootText" presStyleLbl="node4" presStyleIdx="8" presStyleCnt="1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EEBA123-ED37-4AB5-9865-9D730DA15780}" type="pres">
      <dgm:prSet presAssocID="{2EA17AB8-C2BF-4EA4-BA48-5A9989B2F6F8}" presName="rootConnector" presStyleLbl="node4" presStyleIdx="8" presStyleCnt="14"/>
      <dgm:spPr/>
      <dgm:t>
        <a:bodyPr/>
        <a:lstStyle/>
        <a:p>
          <a:pPr latinLnBrk="1"/>
          <a:endParaRPr lang="ko-KR" altLang="en-US"/>
        </a:p>
      </dgm:t>
    </dgm:pt>
    <dgm:pt modelId="{1908339D-D0C0-4F84-AAFE-DCC7B639CBEA}" type="pres">
      <dgm:prSet presAssocID="{2EA17AB8-C2BF-4EA4-BA48-5A9989B2F6F8}" presName="hierChild4" presStyleCnt="0"/>
      <dgm:spPr/>
    </dgm:pt>
    <dgm:pt modelId="{2D0AD4BD-E513-4B26-B4C1-D909692FC65D}" type="pres">
      <dgm:prSet presAssocID="{453CD181-250F-4ECA-BA59-BBA92F5E0278}" presName="Name64" presStyleLbl="parChTrans1D4" presStyleIdx="9" presStyleCnt="14"/>
      <dgm:spPr/>
      <dgm:t>
        <a:bodyPr/>
        <a:lstStyle/>
        <a:p>
          <a:pPr latinLnBrk="1"/>
          <a:endParaRPr lang="ko-KR" altLang="en-US"/>
        </a:p>
      </dgm:t>
    </dgm:pt>
    <dgm:pt modelId="{5FB7A002-E2ED-460D-831C-9D6E83470F99}" type="pres">
      <dgm:prSet presAssocID="{C14D6012-81D5-4A89-B59D-B63DA5B6DD15}" presName="hierRoot2" presStyleCnt="0">
        <dgm:presLayoutVars>
          <dgm:hierBranch val="init"/>
        </dgm:presLayoutVars>
      </dgm:prSet>
      <dgm:spPr/>
    </dgm:pt>
    <dgm:pt modelId="{A29AB496-5E02-4B5B-9512-F3C3A357B0E6}" type="pres">
      <dgm:prSet presAssocID="{C14D6012-81D5-4A89-B59D-B63DA5B6DD15}" presName="rootComposite" presStyleCnt="0"/>
      <dgm:spPr/>
    </dgm:pt>
    <dgm:pt modelId="{406DFA46-0D58-4082-A88D-8CBF6C9AAC79}" type="pres">
      <dgm:prSet presAssocID="{C14D6012-81D5-4A89-B59D-B63DA5B6DD15}" presName="rootText" presStyleLbl="node4" presStyleIdx="9" presStyleCnt="1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7CD203E-43BE-4715-B714-0F339D3FAB5A}" type="pres">
      <dgm:prSet presAssocID="{C14D6012-81D5-4A89-B59D-B63DA5B6DD15}" presName="rootConnector" presStyleLbl="node4" presStyleIdx="9" presStyleCnt="14"/>
      <dgm:spPr/>
      <dgm:t>
        <a:bodyPr/>
        <a:lstStyle/>
        <a:p>
          <a:pPr latinLnBrk="1"/>
          <a:endParaRPr lang="ko-KR" altLang="en-US"/>
        </a:p>
      </dgm:t>
    </dgm:pt>
    <dgm:pt modelId="{3B28F76C-019F-429D-9443-7C628B676E7F}" type="pres">
      <dgm:prSet presAssocID="{C14D6012-81D5-4A89-B59D-B63DA5B6DD15}" presName="hierChild4" presStyleCnt="0"/>
      <dgm:spPr/>
    </dgm:pt>
    <dgm:pt modelId="{4B94EA8A-6A08-4E72-8810-08A231D8182F}" type="pres">
      <dgm:prSet presAssocID="{C14D6012-81D5-4A89-B59D-B63DA5B6DD15}" presName="hierChild5" presStyleCnt="0"/>
      <dgm:spPr/>
    </dgm:pt>
    <dgm:pt modelId="{68DF7B86-5147-4586-807F-07EEA4D8B6BE}" type="pres">
      <dgm:prSet presAssocID="{783FCB1A-8832-43E4-9CA8-A685C39893B5}" presName="Name64" presStyleLbl="parChTrans1D4" presStyleIdx="10" presStyleCnt="14"/>
      <dgm:spPr/>
      <dgm:t>
        <a:bodyPr/>
        <a:lstStyle/>
        <a:p>
          <a:pPr latinLnBrk="1"/>
          <a:endParaRPr lang="ko-KR" altLang="en-US"/>
        </a:p>
      </dgm:t>
    </dgm:pt>
    <dgm:pt modelId="{13A0DFE6-5DE2-4C67-8138-B2A93D15227B}" type="pres">
      <dgm:prSet presAssocID="{A2A049B1-0888-4810-BD5A-C181E407D99B}" presName="hierRoot2" presStyleCnt="0">
        <dgm:presLayoutVars>
          <dgm:hierBranch val="init"/>
        </dgm:presLayoutVars>
      </dgm:prSet>
      <dgm:spPr/>
    </dgm:pt>
    <dgm:pt modelId="{B3A675AF-31BE-44DD-A6F8-55FD303179F6}" type="pres">
      <dgm:prSet presAssocID="{A2A049B1-0888-4810-BD5A-C181E407D99B}" presName="rootComposite" presStyleCnt="0"/>
      <dgm:spPr/>
    </dgm:pt>
    <dgm:pt modelId="{2B17F7E2-DF16-4636-8960-2A795B96BF28}" type="pres">
      <dgm:prSet presAssocID="{A2A049B1-0888-4810-BD5A-C181E407D99B}" presName="rootText" presStyleLbl="node4" presStyleIdx="10" presStyleCnt="1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F037770-9083-4B65-A5AC-D121226FD0BC}" type="pres">
      <dgm:prSet presAssocID="{A2A049B1-0888-4810-BD5A-C181E407D99B}" presName="rootConnector" presStyleLbl="node4" presStyleIdx="10" presStyleCnt="14"/>
      <dgm:spPr/>
      <dgm:t>
        <a:bodyPr/>
        <a:lstStyle/>
        <a:p>
          <a:pPr latinLnBrk="1"/>
          <a:endParaRPr lang="ko-KR" altLang="en-US"/>
        </a:p>
      </dgm:t>
    </dgm:pt>
    <dgm:pt modelId="{71E39617-746A-4875-AF57-3A7487ABF4D9}" type="pres">
      <dgm:prSet presAssocID="{A2A049B1-0888-4810-BD5A-C181E407D99B}" presName="hierChild4" presStyleCnt="0"/>
      <dgm:spPr/>
    </dgm:pt>
    <dgm:pt modelId="{3F8E78B4-CCC4-40F2-B4C4-86D6433C06BD}" type="pres">
      <dgm:prSet presAssocID="{A2A049B1-0888-4810-BD5A-C181E407D99B}" presName="hierChild5" presStyleCnt="0"/>
      <dgm:spPr/>
    </dgm:pt>
    <dgm:pt modelId="{DD089526-D3BF-4FB0-B96A-44C6ABE51CE9}" type="pres">
      <dgm:prSet presAssocID="{2EA17AB8-C2BF-4EA4-BA48-5A9989B2F6F8}" presName="hierChild5" presStyleCnt="0"/>
      <dgm:spPr/>
    </dgm:pt>
    <dgm:pt modelId="{E9713C17-B1C0-4128-BB78-D7CBC48CB949}" type="pres">
      <dgm:prSet presAssocID="{EE09A821-0C72-42B0-A697-F73C160C677B}" presName="hierChild5" presStyleCnt="0"/>
      <dgm:spPr/>
    </dgm:pt>
    <dgm:pt modelId="{4A4F57AD-F6FB-4F08-91B1-53CE3C3791B9}" type="pres">
      <dgm:prSet presAssocID="{8078F936-B8A9-4870-9A44-D0FD78F44203}" presName="hierChild5" presStyleCnt="0"/>
      <dgm:spPr/>
    </dgm:pt>
    <dgm:pt modelId="{07F51E7C-10ED-4101-A14D-6D99307F3ACC}" type="pres">
      <dgm:prSet presAssocID="{CDE5C6ED-A1CD-4F81-BE5B-D359D28B9A50}" presName="Name64" presStyleLbl="parChTrans1D3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FE003530-F5F2-401C-8640-DFDF3BE3CE82}" type="pres">
      <dgm:prSet presAssocID="{018D79F2-B58D-4E2E-ADCD-A36924857AEB}" presName="hierRoot2" presStyleCnt="0">
        <dgm:presLayoutVars>
          <dgm:hierBranch val="init"/>
        </dgm:presLayoutVars>
      </dgm:prSet>
      <dgm:spPr/>
    </dgm:pt>
    <dgm:pt modelId="{681F7FA3-690F-4BB7-9673-0789E79A8F61}" type="pres">
      <dgm:prSet presAssocID="{018D79F2-B58D-4E2E-ADCD-A36924857AEB}" presName="rootComposite" presStyleCnt="0"/>
      <dgm:spPr/>
    </dgm:pt>
    <dgm:pt modelId="{5688EBC5-B16C-4E4D-B453-1922C4CA01AB}" type="pres">
      <dgm:prSet presAssocID="{018D79F2-B58D-4E2E-ADCD-A36924857AEB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EFD90B2-BA06-4135-ACA5-62477B63E714}" type="pres">
      <dgm:prSet presAssocID="{018D79F2-B58D-4E2E-ADCD-A36924857AEB}" presName="rootConnector" presStyleLbl="node3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D4EE948B-BBD2-4012-A02D-AD9A63FA1014}" type="pres">
      <dgm:prSet presAssocID="{018D79F2-B58D-4E2E-ADCD-A36924857AEB}" presName="hierChild4" presStyleCnt="0"/>
      <dgm:spPr/>
    </dgm:pt>
    <dgm:pt modelId="{EA6E5829-E3FC-404B-95D9-3FA92BC09019}" type="pres">
      <dgm:prSet presAssocID="{288DE493-2376-498B-8EBE-0CB8670EE79F}" presName="Name64" presStyleLbl="parChTrans1D4" presStyleIdx="11" presStyleCnt="14"/>
      <dgm:spPr/>
      <dgm:t>
        <a:bodyPr/>
        <a:lstStyle/>
        <a:p>
          <a:pPr latinLnBrk="1"/>
          <a:endParaRPr lang="ko-KR" altLang="en-US"/>
        </a:p>
      </dgm:t>
    </dgm:pt>
    <dgm:pt modelId="{01C001D4-34FB-40A9-8415-EDEE0D641000}" type="pres">
      <dgm:prSet presAssocID="{E3D4B751-979A-47E2-A15E-770CFEA3FB32}" presName="hierRoot2" presStyleCnt="0">
        <dgm:presLayoutVars>
          <dgm:hierBranch val="init"/>
        </dgm:presLayoutVars>
      </dgm:prSet>
      <dgm:spPr/>
    </dgm:pt>
    <dgm:pt modelId="{EBFAC8A7-FC8A-4DDE-9236-2961933067E6}" type="pres">
      <dgm:prSet presAssocID="{E3D4B751-979A-47E2-A15E-770CFEA3FB32}" presName="rootComposite" presStyleCnt="0"/>
      <dgm:spPr/>
    </dgm:pt>
    <dgm:pt modelId="{281BF8D6-696C-403A-9066-5234919F5BAA}" type="pres">
      <dgm:prSet presAssocID="{E3D4B751-979A-47E2-A15E-770CFEA3FB32}" presName="rootText" presStyleLbl="node4" presStyleIdx="11" presStyleCnt="1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2B4308D-8ECD-4FA5-91C4-0CA3A7961FE6}" type="pres">
      <dgm:prSet presAssocID="{E3D4B751-979A-47E2-A15E-770CFEA3FB32}" presName="rootConnector" presStyleLbl="node4" presStyleIdx="11" presStyleCnt="14"/>
      <dgm:spPr/>
      <dgm:t>
        <a:bodyPr/>
        <a:lstStyle/>
        <a:p>
          <a:pPr latinLnBrk="1"/>
          <a:endParaRPr lang="ko-KR" altLang="en-US"/>
        </a:p>
      </dgm:t>
    </dgm:pt>
    <dgm:pt modelId="{10000DDC-CDBF-4CC0-B114-9D5236439DA2}" type="pres">
      <dgm:prSet presAssocID="{E3D4B751-979A-47E2-A15E-770CFEA3FB32}" presName="hierChild4" presStyleCnt="0"/>
      <dgm:spPr/>
    </dgm:pt>
    <dgm:pt modelId="{CF5D70F1-ABDB-41B9-A7C1-B68D5B553053}" type="pres">
      <dgm:prSet presAssocID="{E3D4B751-979A-47E2-A15E-770CFEA3FB32}" presName="hierChild5" presStyleCnt="0"/>
      <dgm:spPr/>
    </dgm:pt>
    <dgm:pt modelId="{9698DEFD-634A-447E-BE6C-9D8D771CE0B4}" type="pres">
      <dgm:prSet presAssocID="{352AC764-BD91-41F2-A91C-4B76BD53B6EA}" presName="Name64" presStyleLbl="parChTrans1D4" presStyleIdx="12" presStyleCnt="14"/>
      <dgm:spPr/>
      <dgm:t>
        <a:bodyPr/>
        <a:lstStyle/>
        <a:p>
          <a:pPr latinLnBrk="1"/>
          <a:endParaRPr lang="ko-KR" altLang="en-US"/>
        </a:p>
      </dgm:t>
    </dgm:pt>
    <dgm:pt modelId="{FA1B40F8-3DB9-4C74-8FF4-682E8ED85500}" type="pres">
      <dgm:prSet presAssocID="{85C593A3-160B-4BF3-93F3-23761431F759}" presName="hierRoot2" presStyleCnt="0">
        <dgm:presLayoutVars>
          <dgm:hierBranch val="init"/>
        </dgm:presLayoutVars>
      </dgm:prSet>
      <dgm:spPr/>
    </dgm:pt>
    <dgm:pt modelId="{C8BB4F48-02B3-4EC7-AC9D-23FA86131E9F}" type="pres">
      <dgm:prSet presAssocID="{85C593A3-160B-4BF3-93F3-23761431F759}" presName="rootComposite" presStyleCnt="0"/>
      <dgm:spPr/>
    </dgm:pt>
    <dgm:pt modelId="{1A41D25B-0B09-4BB0-BABD-8BADE47EF8E6}" type="pres">
      <dgm:prSet presAssocID="{85C593A3-160B-4BF3-93F3-23761431F759}" presName="rootText" presStyleLbl="node4" presStyleIdx="12" presStyleCnt="1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546D4F8-71FA-4C86-816E-8324239503CD}" type="pres">
      <dgm:prSet presAssocID="{85C593A3-160B-4BF3-93F3-23761431F759}" presName="rootConnector" presStyleLbl="node4" presStyleIdx="12" presStyleCnt="14"/>
      <dgm:spPr/>
      <dgm:t>
        <a:bodyPr/>
        <a:lstStyle/>
        <a:p>
          <a:pPr latinLnBrk="1"/>
          <a:endParaRPr lang="ko-KR" altLang="en-US"/>
        </a:p>
      </dgm:t>
    </dgm:pt>
    <dgm:pt modelId="{7A97EA01-0480-4703-93C2-FC3DA6DD8C12}" type="pres">
      <dgm:prSet presAssocID="{85C593A3-160B-4BF3-93F3-23761431F759}" presName="hierChild4" presStyleCnt="0"/>
      <dgm:spPr/>
    </dgm:pt>
    <dgm:pt modelId="{BF392D3A-5D52-4BFE-BE90-27E3DF896888}" type="pres">
      <dgm:prSet presAssocID="{85C593A3-160B-4BF3-93F3-23761431F759}" presName="hierChild5" presStyleCnt="0"/>
      <dgm:spPr/>
    </dgm:pt>
    <dgm:pt modelId="{6AFC1C54-97C3-4412-B4E6-EE46C9898164}" type="pres">
      <dgm:prSet presAssocID="{AA309B9C-DD61-4A29-B205-A29A73D25665}" presName="Name64" presStyleLbl="parChTrans1D4" presStyleIdx="13" presStyleCnt="14"/>
      <dgm:spPr/>
      <dgm:t>
        <a:bodyPr/>
        <a:lstStyle/>
        <a:p>
          <a:pPr latinLnBrk="1"/>
          <a:endParaRPr lang="ko-KR" altLang="en-US"/>
        </a:p>
      </dgm:t>
    </dgm:pt>
    <dgm:pt modelId="{E0BCC173-B9DF-4457-A813-88C93614DEFB}" type="pres">
      <dgm:prSet presAssocID="{4D5C7ABB-97CE-41B4-B42B-773A921F41BC}" presName="hierRoot2" presStyleCnt="0">
        <dgm:presLayoutVars>
          <dgm:hierBranch val="init"/>
        </dgm:presLayoutVars>
      </dgm:prSet>
      <dgm:spPr/>
    </dgm:pt>
    <dgm:pt modelId="{1E2A26D1-93AC-4011-9EDB-2186822CBE56}" type="pres">
      <dgm:prSet presAssocID="{4D5C7ABB-97CE-41B4-B42B-773A921F41BC}" presName="rootComposite" presStyleCnt="0"/>
      <dgm:spPr/>
    </dgm:pt>
    <dgm:pt modelId="{C62DF28F-10FE-429C-BD88-D3B81901FB0A}" type="pres">
      <dgm:prSet presAssocID="{4D5C7ABB-97CE-41B4-B42B-773A921F41BC}" presName="rootText" presStyleLbl="node4" presStyleIdx="13" presStyleCnt="1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85E6D42-8285-4EF7-89DD-F1DA39FDA68C}" type="pres">
      <dgm:prSet presAssocID="{4D5C7ABB-97CE-41B4-B42B-773A921F41BC}" presName="rootConnector" presStyleLbl="node4" presStyleIdx="13" presStyleCnt="14"/>
      <dgm:spPr/>
      <dgm:t>
        <a:bodyPr/>
        <a:lstStyle/>
        <a:p>
          <a:pPr latinLnBrk="1"/>
          <a:endParaRPr lang="ko-KR" altLang="en-US"/>
        </a:p>
      </dgm:t>
    </dgm:pt>
    <dgm:pt modelId="{FD23C418-091B-4076-914D-CBE6ABAD1C8E}" type="pres">
      <dgm:prSet presAssocID="{4D5C7ABB-97CE-41B4-B42B-773A921F41BC}" presName="hierChild4" presStyleCnt="0"/>
      <dgm:spPr/>
    </dgm:pt>
    <dgm:pt modelId="{5205C069-2228-42EF-A95C-CCCFD76D282A}" type="pres">
      <dgm:prSet presAssocID="{4D5C7ABB-97CE-41B4-B42B-773A921F41BC}" presName="hierChild5" presStyleCnt="0"/>
      <dgm:spPr/>
    </dgm:pt>
    <dgm:pt modelId="{7E624120-DBA2-41B4-A573-FA952760DC18}" type="pres">
      <dgm:prSet presAssocID="{018D79F2-B58D-4E2E-ADCD-A36924857AEB}" presName="hierChild5" presStyleCnt="0"/>
      <dgm:spPr/>
    </dgm:pt>
    <dgm:pt modelId="{C071AF28-7806-4A23-837E-B804D0DC0137}" type="pres">
      <dgm:prSet presAssocID="{EEBAF0FE-4989-439D-AD51-EE1E5B55B945}" presName="hierChild5" presStyleCnt="0"/>
      <dgm:spPr/>
    </dgm:pt>
    <dgm:pt modelId="{61002C08-E71E-4EE8-BD33-4636244E76F6}" type="pres">
      <dgm:prSet presAssocID="{C76E1648-7D02-48A7-855B-5ACAD06E2CA9}" presName="hierChild3" presStyleCnt="0"/>
      <dgm:spPr/>
    </dgm:pt>
  </dgm:ptLst>
  <dgm:cxnLst>
    <dgm:cxn modelId="{465E89A2-1AF1-474F-920B-38427A1A694D}" srcId="{8078F936-B8A9-4870-9A44-D0FD78F44203}" destId="{EE09A821-0C72-42B0-A697-F73C160C677B}" srcOrd="3" destOrd="0" parTransId="{D5EFEDB9-A668-4EF8-B590-21ACB1999D4A}" sibTransId="{BBB3F680-094C-4169-B77B-CCA5E884198B}"/>
    <dgm:cxn modelId="{8BF97D83-7162-41A7-96FD-D095167647A1}" type="presOf" srcId="{C76E1648-7D02-48A7-855B-5ACAD06E2CA9}" destId="{476746E2-E58D-44A7-AFF2-45306A4B934D}" srcOrd="1" destOrd="0" presId="urn:microsoft.com/office/officeart/2009/3/layout/HorizontalOrganizationChart"/>
    <dgm:cxn modelId="{9C7B106A-D94D-464F-84C7-02B0EF8453CC}" srcId="{1B81E3F9-B952-4169-814C-990EBD324686}" destId="{F07732EF-B9AE-4028-8425-7E67F26D0A15}" srcOrd="1" destOrd="0" parTransId="{923FC110-3C69-4AC6-93E6-9E5D2F6B2055}" sibTransId="{2888F01D-3C4C-4991-8C4E-DC500248C33C}"/>
    <dgm:cxn modelId="{AE08B962-3B33-4A17-AED2-73D752AB005B}" type="presOf" srcId="{A2A049B1-0888-4810-BD5A-C181E407D99B}" destId="{BF037770-9083-4B65-A5AC-D121226FD0BC}" srcOrd="1" destOrd="0" presId="urn:microsoft.com/office/officeart/2009/3/layout/HorizontalOrganizationChart"/>
    <dgm:cxn modelId="{DC8324A6-85CE-4988-8BBD-29BAAF43BA14}" type="presOf" srcId="{C14D6012-81D5-4A89-B59D-B63DA5B6DD15}" destId="{406DFA46-0D58-4082-A88D-8CBF6C9AAC79}" srcOrd="0" destOrd="0" presId="urn:microsoft.com/office/officeart/2009/3/layout/HorizontalOrganizationChart"/>
    <dgm:cxn modelId="{BF02EFC6-7CFE-4254-AC92-0D0B1DB90030}" type="presOf" srcId="{EE09A821-0C72-42B0-A697-F73C160C677B}" destId="{59C93391-8764-4C52-8540-D2450FE5B736}" srcOrd="1" destOrd="0" presId="urn:microsoft.com/office/officeart/2009/3/layout/HorizontalOrganizationChart"/>
    <dgm:cxn modelId="{730DDF22-AC2F-476F-B7ED-079F1125484D}" type="presOf" srcId="{A2A049B1-0888-4810-BD5A-C181E407D99B}" destId="{2B17F7E2-DF16-4636-8960-2A795B96BF28}" srcOrd="0" destOrd="0" presId="urn:microsoft.com/office/officeart/2009/3/layout/HorizontalOrganizationChart"/>
    <dgm:cxn modelId="{8039247E-4670-48D0-905B-B539AD95F6FE}" srcId="{018D79F2-B58D-4E2E-ADCD-A36924857AEB}" destId="{E3D4B751-979A-47E2-A15E-770CFEA3FB32}" srcOrd="0" destOrd="0" parTransId="{288DE493-2376-498B-8EBE-0CB8670EE79F}" sibTransId="{11AA6762-1332-4B58-AD6D-31690ED9C655}"/>
    <dgm:cxn modelId="{9628340F-8350-4912-8CD6-244336EB3B51}" type="presOf" srcId="{3F287FB5-4561-4F1C-9249-847853C58EF5}" destId="{AD52A1DA-1BB5-47EE-A6B6-95AECC0A81FB}" srcOrd="1" destOrd="0" presId="urn:microsoft.com/office/officeart/2009/3/layout/HorizontalOrganizationChart"/>
    <dgm:cxn modelId="{3A41941E-A1F8-4B82-B5ED-D749480C41AD}" type="presOf" srcId="{8078F936-B8A9-4870-9A44-D0FD78F44203}" destId="{DE093004-6B49-4DDC-A730-ADFC3C23E521}" srcOrd="0" destOrd="0" presId="urn:microsoft.com/office/officeart/2009/3/layout/HorizontalOrganizationChart"/>
    <dgm:cxn modelId="{5B287102-06C4-4251-BE24-FDB5135E0C1D}" type="presOf" srcId="{DA032610-8872-4B8F-98D2-7347CE89F06D}" destId="{C843A97F-AB27-4B08-87AA-A60A3ADA18B7}" srcOrd="0" destOrd="0" presId="urn:microsoft.com/office/officeart/2009/3/layout/HorizontalOrganizationChart"/>
    <dgm:cxn modelId="{85644D77-8ED9-431D-A9EC-869557AC0594}" type="presOf" srcId="{C14D6012-81D5-4A89-B59D-B63DA5B6DD15}" destId="{D7CD203E-43BE-4715-B714-0F339D3FAB5A}" srcOrd="1" destOrd="0" presId="urn:microsoft.com/office/officeart/2009/3/layout/HorizontalOrganizationChart"/>
    <dgm:cxn modelId="{D547CC46-70BF-4B78-954E-F3F4787E87FB}" srcId="{1B81E3F9-B952-4169-814C-990EBD324686}" destId="{8D8B73C0-3DCF-4DE8-968D-71415510A4B1}" srcOrd="0" destOrd="0" parTransId="{09ABB88A-A6FC-4DA8-9653-2685BFC05141}" sibTransId="{57ED40F9-7A67-4DD1-93D2-3A050ECFA001}"/>
    <dgm:cxn modelId="{8C423521-B602-43FE-9925-540D6252D1AE}" type="presOf" srcId="{16837B08-AD91-4C25-B761-B1DC28DB6C73}" destId="{25D54161-29B3-45C5-9B97-6FFFBE40F306}" srcOrd="0" destOrd="0" presId="urn:microsoft.com/office/officeart/2009/3/layout/HorizontalOrganizationChart"/>
    <dgm:cxn modelId="{25E1B1AB-AB81-459D-9299-4513286DB777}" srcId="{C76E1648-7D02-48A7-855B-5ACAD06E2CA9}" destId="{EEBAF0FE-4989-439D-AD51-EE1E5B55B945}" srcOrd="0" destOrd="0" parTransId="{486D14B1-F91E-42E7-92A9-BC0958532D9E}" sibTransId="{1578B078-6536-475F-802F-779D94FC4103}"/>
    <dgm:cxn modelId="{2D30DE69-DB42-48F1-B84B-ACC9B7237BF4}" type="presOf" srcId="{AA309B9C-DD61-4A29-B205-A29A73D25665}" destId="{6AFC1C54-97C3-4412-B4E6-EE46C9898164}" srcOrd="0" destOrd="0" presId="urn:microsoft.com/office/officeart/2009/3/layout/HorizontalOrganizationChart"/>
    <dgm:cxn modelId="{11DB7102-28C6-4C09-8D70-CEE413A49285}" srcId="{2EA17AB8-C2BF-4EA4-BA48-5A9989B2F6F8}" destId="{A2A049B1-0888-4810-BD5A-C181E407D99B}" srcOrd="1" destOrd="0" parTransId="{783FCB1A-8832-43E4-9CA8-A685C39893B5}" sibTransId="{34930EBC-E1A6-493F-993A-EE8AEDF99A1E}"/>
    <dgm:cxn modelId="{0D45047E-8D29-47FB-8101-FCF347694C46}" type="presOf" srcId="{8D8B73C0-3DCF-4DE8-968D-71415510A4B1}" destId="{4B345F0F-19AB-41A7-A705-59433EBF1033}" srcOrd="0" destOrd="0" presId="urn:microsoft.com/office/officeart/2009/3/layout/HorizontalOrganizationChart"/>
    <dgm:cxn modelId="{5D31317D-CB0A-40D6-BE72-0597E00E631C}" type="presOf" srcId="{81C8BF6C-300F-4F0D-B462-5A2ECC67DE07}" destId="{F666BBC6-5CFE-444A-B6AC-61F8DDC4A4B8}" srcOrd="0" destOrd="0" presId="urn:microsoft.com/office/officeart/2009/3/layout/HorizontalOrganizationChart"/>
    <dgm:cxn modelId="{959A5F78-40A8-483D-91FF-C1F36B9A7DD4}" type="presOf" srcId="{EEE3979B-7F22-449C-96A0-052EDC4087B4}" destId="{AEE02A8B-174A-41FC-A8EE-E1D4A2E64D78}" srcOrd="1" destOrd="0" presId="urn:microsoft.com/office/officeart/2009/3/layout/HorizontalOrganizationChart"/>
    <dgm:cxn modelId="{6676BF47-2909-4997-9C00-39748B08B4C8}" type="presOf" srcId="{3F287FB5-4561-4F1C-9249-847853C58EF5}" destId="{0113C847-FC95-4326-92FF-237646485B6E}" srcOrd="0" destOrd="0" presId="urn:microsoft.com/office/officeart/2009/3/layout/HorizontalOrganizationChart"/>
    <dgm:cxn modelId="{1F4CF98D-9FD1-4119-B9DF-883AFA2E31F3}" type="presOf" srcId="{2EA17AB8-C2BF-4EA4-BA48-5A9989B2F6F8}" destId="{2EEBA123-ED37-4AB5-9865-9D730DA15780}" srcOrd="1" destOrd="0" presId="urn:microsoft.com/office/officeart/2009/3/layout/HorizontalOrganizationChart"/>
    <dgm:cxn modelId="{22ABBCE0-1298-4EE6-AAB6-E9924C6593B7}" type="presOf" srcId="{BB66EA68-BD77-40EA-A2DA-444C2BCC63BE}" destId="{56108F02-17F6-40B2-9479-D2183382C1A9}" srcOrd="0" destOrd="0" presId="urn:microsoft.com/office/officeart/2009/3/layout/HorizontalOrganizationChart"/>
    <dgm:cxn modelId="{45D79CDF-8D03-47AE-8721-367E95C34276}" type="presOf" srcId="{D43F2ED1-C66F-4A41-B919-D252CB947681}" destId="{42FDD3CD-8A38-421F-9302-782DFD1EC27C}" srcOrd="1" destOrd="0" presId="urn:microsoft.com/office/officeart/2009/3/layout/HorizontalOrganizationChart"/>
    <dgm:cxn modelId="{2AF5E1C8-5171-4998-AC32-429FAB3D5B20}" srcId="{018D79F2-B58D-4E2E-ADCD-A36924857AEB}" destId="{4D5C7ABB-97CE-41B4-B42B-773A921F41BC}" srcOrd="2" destOrd="0" parTransId="{AA309B9C-DD61-4A29-B205-A29A73D25665}" sibTransId="{09E218F4-1C1A-4D92-9E92-DD4C43375508}"/>
    <dgm:cxn modelId="{0B0F63C5-D9CA-4AE5-9A4E-E919CA43F8D8}" srcId="{018D79F2-B58D-4E2E-ADCD-A36924857AEB}" destId="{85C593A3-160B-4BF3-93F3-23761431F759}" srcOrd="1" destOrd="0" parTransId="{352AC764-BD91-41F2-A91C-4B76BD53B6EA}" sibTransId="{2C9BCB6D-4059-47A9-A6EA-8E6A48AB8E18}"/>
    <dgm:cxn modelId="{23705A8A-9B7D-4424-8355-7FF67430A1DD}" srcId="{EEBAF0FE-4989-439D-AD51-EE1E5B55B945}" destId="{018D79F2-B58D-4E2E-ADCD-A36924857AEB}" srcOrd="2" destOrd="0" parTransId="{CDE5C6ED-A1CD-4F81-BE5B-D359D28B9A50}" sibTransId="{D8C94A06-F36D-493B-97E7-1BABA000B61E}"/>
    <dgm:cxn modelId="{E2D5464A-E2EB-49FD-BBD4-BCF4F8260260}" type="presOf" srcId="{CDE5C6ED-A1CD-4F81-BE5B-D359D28B9A50}" destId="{07F51E7C-10ED-4101-A14D-6D99307F3ACC}" srcOrd="0" destOrd="0" presId="urn:microsoft.com/office/officeart/2009/3/layout/HorizontalOrganizationChart"/>
    <dgm:cxn modelId="{5B0564B7-48C6-4D23-BD56-1774B8CF3ADF}" type="presOf" srcId="{9C0EC1DD-4447-4C61-9F79-847EFE52794D}" destId="{D66A9A81-E86D-4B32-B44E-3871E37BC813}" srcOrd="0" destOrd="0" presId="urn:microsoft.com/office/officeart/2009/3/layout/HorizontalOrganizationChart"/>
    <dgm:cxn modelId="{C3803C04-AD0C-426A-A6DD-A91D295FDEA7}" srcId="{EE09A821-0C72-42B0-A697-F73C160C677B}" destId="{2EA17AB8-C2BF-4EA4-BA48-5A9989B2F6F8}" srcOrd="0" destOrd="0" parTransId="{BB66EA68-BD77-40EA-A2DA-444C2BCC63BE}" sibTransId="{57525051-2D95-4F99-BFE8-CCFB68255494}"/>
    <dgm:cxn modelId="{05B2A05E-E5B8-4373-9B94-A64F4D73BFB8}" type="presOf" srcId="{453CD181-250F-4ECA-BA59-BBA92F5E0278}" destId="{2D0AD4BD-E513-4B26-B4C1-D909692FC65D}" srcOrd="0" destOrd="0" presId="urn:microsoft.com/office/officeart/2009/3/layout/HorizontalOrganizationChart"/>
    <dgm:cxn modelId="{20604300-AAA9-465B-9B01-26D9C0914113}" type="presOf" srcId="{8D8B73C0-3DCF-4DE8-968D-71415510A4B1}" destId="{049A763A-D82E-4600-B45A-06BE3BFCCBA1}" srcOrd="1" destOrd="0" presId="urn:microsoft.com/office/officeart/2009/3/layout/HorizontalOrganizationChart"/>
    <dgm:cxn modelId="{B4F22EB7-6D2A-44EE-856D-53DF2B921077}" srcId="{EEBAF0FE-4989-439D-AD51-EE1E5B55B945}" destId="{8078F936-B8A9-4870-9A44-D0FD78F44203}" srcOrd="1" destOrd="0" parTransId="{A5757768-7EBF-4428-9446-B83945B527B5}" sibTransId="{58197792-CC2A-4D48-8E9E-90B6F59C1CB1}"/>
    <dgm:cxn modelId="{08352C7E-2A43-479A-885A-89CEAB0BFDE4}" type="presOf" srcId="{85C593A3-160B-4BF3-93F3-23761431F759}" destId="{8546D4F8-71FA-4C86-816E-8324239503CD}" srcOrd="1" destOrd="0" presId="urn:microsoft.com/office/officeart/2009/3/layout/HorizontalOrganizationChart"/>
    <dgm:cxn modelId="{496EEFBA-1A78-4A74-A750-21B51A68E4C3}" type="presOf" srcId="{09ABB88A-A6FC-4DA8-9653-2685BFC05141}" destId="{752A8C45-B639-45C2-8059-5D09481FF548}" srcOrd="0" destOrd="0" presId="urn:microsoft.com/office/officeart/2009/3/layout/HorizontalOrganizationChart"/>
    <dgm:cxn modelId="{F2C06730-F978-4EDA-935C-540594CDC97D}" type="presOf" srcId="{783FCB1A-8832-43E4-9CA8-A685C39893B5}" destId="{68DF7B86-5147-4586-807F-07EEA4D8B6BE}" srcOrd="0" destOrd="0" presId="urn:microsoft.com/office/officeart/2009/3/layout/HorizontalOrganizationChart"/>
    <dgm:cxn modelId="{216E486F-AA18-47CA-B172-3F1C1AD8A936}" type="presOf" srcId="{1B81E3F9-B952-4169-814C-990EBD324686}" destId="{83F3E4FD-3A5B-4E82-80FE-6F36D8D1CBC7}" srcOrd="0" destOrd="0" presId="urn:microsoft.com/office/officeart/2009/3/layout/HorizontalOrganizationChart"/>
    <dgm:cxn modelId="{B9A4E7CA-6415-46A3-B002-C95EE3F0C2E4}" type="presOf" srcId="{454DDE98-7120-4315-A387-8FAF619A7B52}" destId="{85314F02-CD53-4AD8-B9C2-2D5DB71E2785}" srcOrd="0" destOrd="0" presId="urn:microsoft.com/office/officeart/2009/3/layout/HorizontalOrganizationChart"/>
    <dgm:cxn modelId="{FBCC6C2D-278B-46DE-913C-346C21F07384}" srcId="{2EA17AB8-C2BF-4EA4-BA48-5A9989B2F6F8}" destId="{C14D6012-81D5-4A89-B59D-B63DA5B6DD15}" srcOrd="0" destOrd="0" parTransId="{453CD181-250F-4ECA-BA59-BBA92F5E0278}" sibTransId="{FB1106E5-4A5F-43A6-B812-E0EFA62BC431}"/>
    <dgm:cxn modelId="{022D8A6F-8EF2-4C9E-B566-AFBAEDB679F1}" type="presOf" srcId="{A5757768-7EBF-4428-9446-B83945B527B5}" destId="{7A470F95-496A-4889-A25A-DF934FA8E631}" srcOrd="0" destOrd="0" presId="urn:microsoft.com/office/officeart/2009/3/layout/HorizontalOrganizationChart"/>
    <dgm:cxn modelId="{65C59523-0A3F-4086-8A26-6A54E2F695B9}" srcId="{8078F936-B8A9-4870-9A44-D0FD78F44203}" destId="{EEE3979B-7F22-449C-96A0-052EDC4087B4}" srcOrd="0" destOrd="0" parTransId="{81C8BF6C-300F-4F0D-B462-5A2ECC67DE07}" sibTransId="{8BFAF6ED-98A3-4078-AC59-6E9CEA646FFE}"/>
    <dgm:cxn modelId="{315E7C0C-CF66-4966-B453-24E242B1DF19}" type="presOf" srcId="{1B81E3F9-B952-4169-814C-990EBD324686}" destId="{E64EE036-30E5-4E85-8E60-2D3660314D85}" srcOrd="1" destOrd="0" presId="urn:microsoft.com/office/officeart/2009/3/layout/HorizontalOrganizationChart"/>
    <dgm:cxn modelId="{0C13B5D1-0AB9-44CE-A18D-B615C5D34AD2}" type="presOf" srcId="{4D5C7ABB-97CE-41B4-B42B-773A921F41BC}" destId="{C62DF28F-10FE-429C-BD88-D3B81901FB0A}" srcOrd="0" destOrd="0" presId="urn:microsoft.com/office/officeart/2009/3/layout/HorizontalOrganizationChart"/>
    <dgm:cxn modelId="{A63673E0-3D0E-4BCB-A150-0EFD4FA9EB3B}" type="presOf" srcId="{018D79F2-B58D-4E2E-ADCD-A36924857AEB}" destId="{2EFD90B2-BA06-4135-ACA5-62477B63E714}" srcOrd="1" destOrd="0" presId="urn:microsoft.com/office/officeart/2009/3/layout/HorizontalOrganizationChart"/>
    <dgm:cxn modelId="{F072D405-8B6D-47B6-8BC4-8ECC610C9F69}" type="presOf" srcId="{2EA17AB8-C2BF-4EA4-BA48-5A9989B2F6F8}" destId="{EA9C50B3-7583-4CB8-ACC3-B27A2303795B}" srcOrd="0" destOrd="0" presId="urn:microsoft.com/office/officeart/2009/3/layout/HorizontalOrganizationChart"/>
    <dgm:cxn modelId="{04414100-5E3A-41BB-A54B-20429DC2AB70}" type="presOf" srcId="{352AC764-BD91-41F2-A91C-4B76BD53B6EA}" destId="{9698DEFD-634A-447E-BE6C-9D8D771CE0B4}" srcOrd="0" destOrd="0" presId="urn:microsoft.com/office/officeart/2009/3/layout/HorizontalOrganizationChart"/>
    <dgm:cxn modelId="{DC6A921B-F845-4D17-8C03-853C4EEDE2C6}" type="presOf" srcId="{0DF655B8-3498-433F-BA6C-69179AABE9F1}" destId="{7247797E-8BFA-4E6B-8E03-90BF4F97D66A}" srcOrd="0" destOrd="0" presId="urn:microsoft.com/office/officeart/2009/3/layout/HorizontalOrganizationChart"/>
    <dgm:cxn modelId="{6B29AE9D-7201-48BE-BF86-3E509D6E1FD8}" type="presOf" srcId="{454DDE98-7120-4315-A387-8FAF619A7B52}" destId="{9401E9C2-D326-4369-89F5-4E7AA8C2909D}" srcOrd="1" destOrd="0" presId="urn:microsoft.com/office/officeart/2009/3/layout/HorizontalOrganizationChart"/>
    <dgm:cxn modelId="{7B10B01A-71B9-43F3-8CBA-8B7435BE62EE}" type="presOf" srcId="{C38D6E03-9F3F-436A-8D81-D10BD1BB9CE1}" destId="{C4C387A7-0441-48B6-B00E-5C2A3A449521}" srcOrd="0" destOrd="0" presId="urn:microsoft.com/office/officeart/2009/3/layout/HorizontalOrganizationChart"/>
    <dgm:cxn modelId="{1202077B-A1A9-4072-8144-5F6635F38C42}" srcId="{1B81E3F9-B952-4169-814C-990EBD324686}" destId="{D43F2ED1-C66F-4A41-B919-D252CB947681}" srcOrd="3" destOrd="0" parTransId="{DA032610-8872-4B8F-98D2-7347CE89F06D}" sibTransId="{3C5C9B19-C341-4E81-B81D-9BB36BF65893}"/>
    <dgm:cxn modelId="{E9BC2B90-73D8-4989-BE0D-C0A435A1ACFA}" type="presOf" srcId="{3D654BD9-FD37-4978-A679-4EFE7E77E692}" destId="{6A66B207-82CC-4EFA-ACA0-453B9A228BDF}" srcOrd="0" destOrd="0" presId="urn:microsoft.com/office/officeart/2009/3/layout/HorizontalOrganizationChart"/>
    <dgm:cxn modelId="{247C9632-16C5-4E10-B324-AA8A0E2F28BE}" type="presOf" srcId="{D5EFEDB9-A668-4EF8-B590-21ACB1999D4A}" destId="{C1202781-C1EC-419B-AECE-42E1BB60642D}" srcOrd="0" destOrd="0" presId="urn:microsoft.com/office/officeart/2009/3/layout/HorizontalOrganizationChart"/>
    <dgm:cxn modelId="{DE64B16D-3257-4AC1-BFFA-DE762E54BA00}" type="presOf" srcId="{C76E1648-7D02-48A7-855B-5ACAD06E2CA9}" destId="{495E3B80-B9EC-41E4-8A2B-7983CDB99889}" srcOrd="0" destOrd="0" presId="urn:microsoft.com/office/officeart/2009/3/layout/HorizontalOrganizationChart"/>
    <dgm:cxn modelId="{B852CF9D-0BEB-4975-BC87-3C4C0148682A}" type="presOf" srcId="{4D5C7ABB-97CE-41B4-B42B-773A921F41BC}" destId="{785E6D42-8285-4EF7-89DD-F1DA39FDA68C}" srcOrd="1" destOrd="0" presId="urn:microsoft.com/office/officeart/2009/3/layout/HorizontalOrganizationChart"/>
    <dgm:cxn modelId="{F4BCF641-5B48-475E-9A24-071B91ADEBFA}" srcId="{8078F936-B8A9-4870-9A44-D0FD78F44203}" destId="{012ABD52-2D0C-482F-B534-405F03E1FB65}" srcOrd="2" destOrd="0" parTransId="{3D654BD9-FD37-4978-A679-4EFE7E77E692}" sibTransId="{EFADB972-25DD-459E-A0B2-99DDEECF452F}"/>
    <dgm:cxn modelId="{52E1B109-CEB4-4B54-8566-1890959D6FBD}" type="presOf" srcId="{018D79F2-B58D-4E2E-ADCD-A36924857AEB}" destId="{5688EBC5-B16C-4E4D-B453-1922C4CA01AB}" srcOrd="0" destOrd="0" presId="urn:microsoft.com/office/officeart/2009/3/layout/HorizontalOrganizationChart"/>
    <dgm:cxn modelId="{77BD5506-9E90-466C-9302-4EBCC698F571}" type="presOf" srcId="{E3D4B751-979A-47E2-A15E-770CFEA3FB32}" destId="{E2B4308D-8ECD-4FA5-91C4-0CA3A7961FE6}" srcOrd="1" destOrd="0" presId="urn:microsoft.com/office/officeart/2009/3/layout/HorizontalOrganizationChart"/>
    <dgm:cxn modelId="{02ADD47E-79DA-4E49-B84F-01611A11AA0A}" srcId="{EEBAF0FE-4989-439D-AD51-EE1E5B55B945}" destId="{1B81E3F9-B952-4169-814C-990EBD324686}" srcOrd="0" destOrd="0" parTransId="{16837B08-AD91-4C25-B761-B1DC28DB6C73}" sibTransId="{C5EAE02B-B557-4BF3-B391-517547C179F7}"/>
    <dgm:cxn modelId="{1DD4B07E-636E-4ADB-9B5D-AAC22FC01A8A}" type="presOf" srcId="{E3D4B751-979A-47E2-A15E-770CFEA3FB32}" destId="{281BF8D6-696C-403A-9066-5234919F5BAA}" srcOrd="0" destOrd="0" presId="urn:microsoft.com/office/officeart/2009/3/layout/HorizontalOrganizationChart"/>
    <dgm:cxn modelId="{5C577ED7-D262-44DB-B173-2903BC0B540F}" type="presOf" srcId="{012ABD52-2D0C-482F-B534-405F03E1FB65}" destId="{AFC2A193-3331-4B1A-9133-DE37FDFFC923}" srcOrd="0" destOrd="0" presId="urn:microsoft.com/office/officeart/2009/3/layout/HorizontalOrganizationChart"/>
    <dgm:cxn modelId="{2E0FDC5C-E242-4734-93BF-C0C60632C537}" srcId="{C38D6E03-9F3F-436A-8D81-D10BD1BB9CE1}" destId="{C76E1648-7D02-48A7-855B-5ACAD06E2CA9}" srcOrd="0" destOrd="0" parTransId="{137B378B-2A81-4E2C-85D9-3A7C3C848360}" sibTransId="{6B2B8F6A-956A-4F55-8E1F-ABA93ADA4717}"/>
    <dgm:cxn modelId="{C72CC1B9-AD79-4896-94F8-6A6623C8960D}" type="presOf" srcId="{EEE3979B-7F22-449C-96A0-052EDC4087B4}" destId="{868A2876-B30A-4548-9604-090CF8855C1B}" srcOrd="0" destOrd="0" presId="urn:microsoft.com/office/officeart/2009/3/layout/HorizontalOrganizationChart"/>
    <dgm:cxn modelId="{3551DF59-DE79-4C77-BE1C-0916A17E9220}" srcId="{1B81E3F9-B952-4169-814C-990EBD324686}" destId="{3F287FB5-4561-4F1C-9249-847853C58EF5}" srcOrd="2" destOrd="0" parTransId="{0DF655B8-3498-433F-BA6C-69179AABE9F1}" sibTransId="{848CB7F3-2F44-478E-8D57-ABDBC222BCFA}"/>
    <dgm:cxn modelId="{B6E65DCF-FF3D-46E6-9F95-4241BE98BF9C}" srcId="{8078F936-B8A9-4870-9A44-D0FD78F44203}" destId="{454DDE98-7120-4315-A387-8FAF619A7B52}" srcOrd="1" destOrd="0" parTransId="{9C0EC1DD-4447-4C61-9F79-847EFE52794D}" sibTransId="{C37C0E37-1107-4316-988B-BF1C5A0AC507}"/>
    <dgm:cxn modelId="{26E35653-7164-44CF-A4CE-A9AC87E9863C}" type="presOf" srcId="{923FC110-3C69-4AC6-93E6-9E5D2F6B2055}" destId="{256488A7-BAF3-4CDF-9985-FB9A0CCFC84C}" srcOrd="0" destOrd="0" presId="urn:microsoft.com/office/officeart/2009/3/layout/HorizontalOrganizationChart"/>
    <dgm:cxn modelId="{21F86A4A-DA1B-478B-BA44-2F922756AD20}" type="presOf" srcId="{8078F936-B8A9-4870-9A44-D0FD78F44203}" destId="{52748CEC-C87F-4B7C-A04A-E22E124979B6}" srcOrd="1" destOrd="0" presId="urn:microsoft.com/office/officeart/2009/3/layout/HorizontalOrganizationChart"/>
    <dgm:cxn modelId="{C77DFC3B-8BDB-4B8D-BCA7-0546DC080302}" type="presOf" srcId="{012ABD52-2D0C-482F-B534-405F03E1FB65}" destId="{32AE3622-EDF6-4E31-9065-12A687E2FDFE}" srcOrd="1" destOrd="0" presId="urn:microsoft.com/office/officeart/2009/3/layout/HorizontalOrganizationChart"/>
    <dgm:cxn modelId="{B8F21A1A-BEDB-4B3F-949E-DB6FAB5EC986}" type="presOf" srcId="{EE09A821-0C72-42B0-A697-F73C160C677B}" destId="{4804C98A-3FFC-4507-B0EB-392679605E65}" srcOrd="0" destOrd="0" presId="urn:microsoft.com/office/officeart/2009/3/layout/HorizontalOrganizationChart"/>
    <dgm:cxn modelId="{19CE0364-E606-4E7C-A18E-4485F570AECE}" type="presOf" srcId="{85C593A3-160B-4BF3-93F3-23761431F759}" destId="{1A41D25B-0B09-4BB0-BABD-8BADE47EF8E6}" srcOrd="0" destOrd="0" presId="urn:microsoft.com/office/officeart/2009/3/layout/HorizontalOrganizationChart"/>
    <dgm:cxn modelId="{AAA47FA0-2915-4C5B-908E-C194FF91212E}" type="presOf" srcId="{F07732EF-B9AE-4028-8425-7E67F26D0A15}" destId="{D022421D-3978-4E52-8E1C-80F40EB1923B}" srcOrd="1" destOrd="0" presId="urn:microsoft.com/office/officeart/2009/3/layout/HorizontalOrganizationChart"/>
    <dgm:cxn modelId="{F7EFF7F9-1FEF-446C-BA09-A46A72ADB29E}" type="presOf" srcId="{D43F2ED1-C66F-4A41-B919-D252CB947681}" destId="{C165D52B-9F33-4D7F-A420-A382D770E896}" srcOrd="0" destOrd="0" presId="urn:microsoft.com/office/officeart/2009/3/layout/HorizontalOrganizationChart"/>
    <dgm:cxn modelId="{B70A7857-0280-4192-8C57-1FD4FB957FC9}" type="presOf" srcId="{EEBAF0FE-4989-439D-AD51-EE1E5B55B945}" destId="{C69D7814-F32C-4ACB-9FD8-AB6DC9F2EBBF}" srcOrd="0" destOrd="0" presId="urn:microsoft.com/office/officeart/2009/3/layout/HorizontalOrganizationChart"/>
    <dgm:cxn modelId="{82E6A8D6-9EF6-4D54-A483-3728BB6F141E}" type="presOf" srcId="{F07732EF-B9AE-4028-8425-7E67F26D0A15}" destId="{FE1096CA-B05D-4413-9BD4-306F78132FCE}" srcOrd="0" destOrd="0" presId="urn:microsoft.com/office/officeart/2009/3/layout/HorizontalOrganizationChart"/>
    <dgm:cxn modelId="{09DA6BB6-2560-4EB2-B161-C2F8D673BA08}" type="presOf" srcId="{EEBAF0FE-4989-439D-AD51-EE1E5B55B945}" destId="{E6629DBD-D748-4F5A-8077-046BBBC6B748}" srcOrd="1" destOrd="0" presId="urn:microsoft.com/office/officeart/2009/3/layout/HorizontalOrganizationChart"/>
    <dgm:cxn modelId="{68F6637A-DAC5-4A50-84FE-40AA1C6BFAB0}" type="presOf" srcId="{288DE493-2376-498B-8EBE-0CB8670EE79F}" destId="{EA6E5829-E3FC-404B-95D9-3FA92BC09019}" srcOrd="0" destOrd="0" presId="urn:microsoft.com/office/officeart/2009/3/layout/HorizontalOrganizationChart"/>
    <dgm:cxn modelId="{3BD93CCB-4E80-4B58-A93E-6C9FE7BC5B2A}" type="presOf" srcId="{486D14B1-F91E-42E7-92A9-BC0958532D9E}" destId="{9C463BF6-D55B-40AC-9F57-CE4ED44A839C}" srcOrd="0" destOrd="0" presId="urn:microsoft.com/office/officeart/2009/3/layout/HorizontalOrganizationChart"/>
    <dgm:cxn modelId="{5B8E71FB-5486-4318-A882-10A112D932E6}" type="presParOf" srcId="{C4C387A7-0441-48B6-B00E-5C2A3A449521}" destId="{B0EF5C38-607E-4DB0-AA33-93ED4CA7CFA4}" srcOrd="0" destOrd="0" presId="urn:microsoft.com/office/officeart/2009/3/layout/HorizontalOrganizationChart"/>
    <dgm:cxn modelId="{E155BDBB-8796-4A4F-9C08-24301B46D0D7}" type="presParOf" srcId="{B0EF5C38-607E-4DB0-AA33-93ED4CA7CFA4}" destId="{043A9E2E-691F-4A30-893B-F3FBF10DD79F}" srcOrd="0" destOrd="0" presId="urn:microsoft.com/office/officeart/2009/3/layout/HorizontalOrganizationChart"/>
    <dgm:cxn modelId="{658C9F8E-4094-45C5-A67D-2FB9729C6C85}" type="presParOf" srcId="{043A9E2E-691F-4A30-893B-F3FBF10DD79F}" destId="{495E3B80-B9EC-41E4-8A2B-7983CDB99889}" srcOrd="0" destOrd="0" presId="urn:microsoft.com/office/officeart/2009/3/layout/HorizontalOrganizationChart"/>
    <dgm:cxn modelId="{89CF60E9-1E47-499B-902A-927332187625}" type="presParOf" srcId="{043A9E2E-691F-4A30-893B-F3FBF10DD79F}" destId="{476746E2-E58D-44A7-AFF2-45306A4B934D}" srcOrd="1" destOrd="0" presId="urn:microsoft.com/office/officeart/2009/3/layout/HorizontalOrganizationChart"/>
    <dgm:cxn modelId="{1E2094FE-3742-4E8C-B9FE-F171133C897E}" type="presParOf" srcId="{B0EF5C38-607E-4DB0-AA33-93ED4CA7CFA4}" destId="{94AE26F8-58EE-424D-9538-644636F442AA}" srcOrd="1" destOrd="0" presId="urn:microsoft.com/office/officeart/2009/3/layout/HorizontalOrganizationChart"/>
    <dgm:cxn modelId="{2482659E-9D3A-491B-A450-C64C59A9B183}" type="presParOf" srcId="{94AE26F8-58EE-424D-9538-644636F442AA}" destId="{9C463BF6-D55B-40AC-9F57-CE4ED44A839C}" srcOrd="0" destOrd="0" presId="urn:microsoft.com/office/officeart/2009/3/layout/HorizontalOrganizationChart"/>
    <dgm:cxn modelId="{750FCBBF-8E27-476C-BE58-9341B45BE249}" type="presParOf" srcId="{94AE26F8-58EE-424D-9538-644636F442AA}" destId="{70C63821-8AC6-42F7-AD20-F0B25C610586}" srcOrd="1" destOrd="0" presId="urn:microsoft.com/office/officeart/2009/3/layout/HorizontalOrganizationChart"/>
    <dgm:cxn modelId="{6D739AB3-8629-456A-AB45-19EE8C81D640}" type="presParOf" srcId="{70C63821-8AC6-42F7-AD20-F0B25C610586}" destId="{147085A7-2374-40A9-BD0F-BD44795B2BA3}" srcOrd="0" destOrd="0" presId="urn:microsoft.com/office/officeart/2009/3/layout/HorizontalOrganizationChart"/>
    <dgm:cxn modelId="{3D12C5D3-F1E7-44C4-9631-1FCFBC122E05}" type="presParOf" srcId="{147085A7-2374-40A9-BD0F-BD44795B2BA3}" destId="{C69D7814-F32C-4ACB-9FD8-AB6DC9F2EBBF}" srcOrd="0" destOrd="0" presId="urn:microsoft.com/office/officeart/2009/3/layout/HorizontalOrganizationChart"/>
    <dgm:cxn modelId="{5439FF0B-6CD3-4F2A-AAC0-22C2D1D331EA}" type="presParOf" srcId="{147085A7-2374-40A9-BD0F-BD44795B2BA3}" destId="{E6629DBD-D748-4F5A-8077-046BBBC6B748}" srcOrd="1" destOrd="0" presId="urn:microsoft.com/office/officeart/2009/3/layout/HorizontalOrganizationChart"/>
    <dgm:cxn modelId="{530762F1-F859-448D-B44D-0E238A550012}" type="presParOf" srcId="{70C63821-8AC6-42F7-AD20-F0B25C610586}" destId="{289EE39E-37E8-4F36-99D7-3032983D2757}" srcOrd="1" destOrd="0" presId="urn:microsoft.com/office/officeart/2009/3/layout/HorizontalOrganizationChart"/>
    <dgm:cxn modelId="{DE3A03ED-8EE7-441A-AE34-FE77415A7A8B}" type="presParOf" srcId="{289EE39E-37E8-4F36-99D7-3032983D2757}" destId="{25D54161-29B3-45C5-9B97-6FFFBE40F306}" srcOrd="0" destOrd="0" presId="urn:microsoft.com/office/officeart/2009/3/layout/HorizontalOrganizationChart"/>
    <dgm:cxn modelId="{4ED35719-ED1B-41EB-9C4F-FA1C1431BCAB}" type="presParOf" srcId="{289EE39E-37E8-4F36-99D7-3032983D2757}" destId="{35037868-BB81-49BC-A5FC-651920ED3C51}" srcOrd="1" destOrd="0" presId="urn:microsoft.com/office/officeart/2009/3/layout/HorizontalOrganizationChart"/>
    <dgm:cxn modelId="{0A506E26-B4B6-486E-B4B4-FB2C5A5BEC77}" type="presParOf" srcId="{35037868-BB81-49BC-A5FC-651920ED3C51}" destId="{9ACF6696-AA17-4992-B5A8-530C21EC86ED}" srcOrd="0" destOrd="0" presId="urn:microsoft.com/office/officeart/2009/3/layout/HorizontalOrganizationChart"/>
    <dgm:cxn modelId="{924641CC-53B1-4E90-BB5A-D86F48933555}" type="presParOf" srcId="{9ACF6696-AA17-4992-B5A8-530C21EC86ED}" destId="{83F3E4FD-3A5B-4E82-80FE-6F36D8D1CBC7}" srcOrd="0" destOrd="0" presId="urn:microsoft.com/office/officeart/2009/3/layout/HorizontalOrganizationChart"/>
    <dgm:cxn modelId="{8709D6F3-FEDA-451C-9B73-C215A418878C}" type="presParOf" srcId="{9ACF6696-AA17-4992-B5A8-530C21EC86ED}" destId="{E64EE036-30E5-4E85-8E60-2D3660314D85}" srcOrd="1" destOrd="0" presId="urn:microsoft.com/office/officeart/2009/3/layout/HorizontalOrganizationChart"/>
    <dgm:cxn modelId="{18279ED2-44FD-4080-BF1A-A35D1EA154CC}" type="presParOf" srcId="{35037868-BB81-49BC-A5FC-651920ED3C51}" destId="{4E9F833D-0BED-4B99-80A2-8BB842C2DCC3}" srcOrd="1" destOrd="0" presId="urn:microsoft.com/office/officeart/2009/3/layout/HorizontalOrganizationChart"/>
    <dgm:cxn modelId="{1473AE2C-18CF-4939-9622-470FAD07CF51}" type="presParOf" srcId="{4E9F833D-0BED-4B99-80A2-8BB842C2DCC3}" destId="{752A8C45-B639-45C2-8059-5D09481FF548}" srcOrd="0" destOrd="0" presId="urn:microsoft.com/office/officeart/2009/3/layout/HorizontalOrganizationChart"/>
    <dgm:cxn modelId="{7A1B3A49-DE82-4E15-AFC0-F642F84570AB}" type="presParOf" srcId="{4E9F833D-0BED-4B99-80A2-8BB842C2DCC3}" destId="{0B1DF314-DDE8-404D-8FB8-D84DAC676EEF}" srcOrd="1" destOrd="0" presId="urn:microsoft.com/office/officeart/2009/3/layout/HorizontalOrganizationChart"/>
    <dgm:cxn modelId="{8DF8572B-1BC6-43F1-BA1B-AB7D97BF0E5A}" type="presParOf" srcId="{0B1DF314-DDE8-404D-8FB8-D84DAC676EEF}" destId="{44DDDB5D-4CA2-438B-A2FC-AD00BA3EBF53}" srcOrd="0" destOrd="0" presId="urn:microsoft.com/office/officeart/2009/3/layout/HorizontalOrganizationChart"/>
    <dgm:cxn modelId="{BCC81779-928D-4DE5-8B83-DF64070A6C07}" type="presParOf" srcId="{44DDDB5D-4CA2-438B-A2FC-AD00BA3EBF53}" destId="{4B345F0F-19AB-41A7-A705-59433EBF1033}" srcOrd="0" destOrd="0" presId="urn:microsoft.com/office/officeart/2009/3/layout/HorizontalOrganizationChart"/>
    <dgm:cxn modelId="{2D5BAD59-EC19-464C-BD9D-B67171C77F4F}" type="presParOf" srcId="{44DDDB5D-4CA2-438B-A2FC-AD00BA3EBF53}" destId="{049A763A-D82E-4600-B45A-06BE3BFCCBA1}" srcOrd="1" destOrd="0" presId="urn:microsoft.com/office/officeart/2009/3/layout/HorizontalOrganizationChart"/>
    <dgm:cxn modelId="{CD21955A-A562-4C5C-959B-6947BE007179}" type="presParOf" srcId="{0B1DF314-DDE8-404D-8FB8-D84DAC676EEF}" destId="{8381EFBC-F88B-4B75-9B97-0A431903C485}" srcOrd="1" destOrd="0" presId="urn:microsoft.com/office/officeart/2009/3/layout/HorizontalOrganizationChart"/>
    <dgm:cxn modelId="{763074E1-BED5-4BE5-9611-EED844628BC5}" type="presParOf" srcId="{0B1DF314-DDE8-404D-8FB8-D84DAC676EEF}" destId="{84368FF7-10F3-400F-83A3-5577FED708E0}" srcOrd="2" destOrd="0" presId="urn:microsoft.com/office/officeart/2009/3/layout/HorizontalOrganizationChart"/>
    <dgm:cxn modelId="{2EAFF85E-62BD-47F5-AA20-71C9AD0D7EA9}" type="presParOf" srcId="{4E9F833D-0BED-4B99-80A2-8BB842C2DCC3}" destId="{256488A7-BAF3-4CDF-9985-FB9A0CCFC84C}" srcOrd="2" destOrd="0" presId="urn:microsoft.com/office/officeart/2009/3/layout/HorizontalOrganizationChart"/>
    <dgm:cxn modelId="{938B49FA-898B-4C7B-92E6-72AAA80DFF0F}" type="presParOf" srcId="{4E9F833D-0BED-4B99-80A2-8BB842C2DCC3}" destId="{DEA29078-8D1D-4607-8E7C-CEE2A13C66AC}" srcOrd="3" destOrd="0" presId="urn:microsoft.com/office/officeart/2009/3/layout/HorizontalOrganizationChart"/>
    <dgm:cxn modelId="{AC996ECB-0478-49D8-AC83-98550417D1E1}" type="presParOf" srcId="{DEA29078-8D1D-4607-8E7C-CEE2A13C66AC}" destId="{68033615-05AD-4E8D-809F-0BEB3F088681}" srcOrd="0" destOrd="0" presId="urn:microsoft.com/office/officeart/2009/3/layout/HorizontalOrganizationChart"/>
    <dgm:cxn modelId="{A0A4198D-A7FC-4F63-A7C5-32F2E6C2530D}" type="presParOf" srcId="{68033615-05AD-4E8D-809F-0BEB3F088681}" destId="{FE1096CA-B05D-4413-9BD4-306F78132FCE}" srcOrd="0" destOrd="0" presId="urn:microsoft.com/office/officeart/2009/3/layout/HorizontalOrganizationChart"/>
    <dgm:cxn modelId="{2FD69FE8-F98C-4E07-8334-36A33663365C}" type="presParOf" srcId="{68033615-05AD-4E8D-809F-0BEB3F088681}" destId="{D022421D-3978-4E52-8E1C-80F40EB1923B}" srcOrd="1" destOrd="0" presId="urn:microsoft.com/office/officeart/2009/3/layout/HorizontalOrganizationChart"/>
    <dgm:cxn modelId="{EC68498B-3DF2-406B-B98C-DA06190AE30B}" type="presParOf" srcId="{DEA29078-8D1D-4607-8E7C-CEE2A13C66AC}" destId="{17F7C924-19FC-4618-B7C4-FA5627A6629D}" srcOrd="1" destOrd="0" presId="urn:microsoft.com/office/officeart/2009/3/layout/HorizontalOrganizationChart"/>
    <dgm:cxn modelId="{1DA7376B-1B0A-4FA1-BA8F-A290EB155AF1}" type="presParOf" srcId="{DEA29078-8D1D-4607-8E7C-CEE2A13C66AC}" destId="{11EF589C-C67E-46C8-8D28-5C01DFAAEE1D}" srcOrd="2" destOrd="0" presId="urn:microsoft.com/office/officeart/2009/3/layout/HorizontalOrganizationChart"/>
    <dgm:cxn modelId="{2CC38729-C8D5-44CE-86B2-5826D6FE78DB}" type="presParOf" srcId="{4E9F833D-0BED-4B99-80A2-8BB842C2DCC3}" destId="{7247797E-8BFA-4E6B-8E03-90BF4F97D66A}" srcOrd="4" destOrd="0" presId="urn:microsoft.com/office/officeart/2009/3/layout/HorizontalOrganizationChart"/>
    <dgm:cxn modelId="{42A40CF8-1641-4E03-814B-B63254A6C707}" type="presParOf" srcId="{4E9F833D-0BED-4B99-80A2-8BB842C2DCC3}" destId="{BA335507-7D26-4847-8162-68585BC41C94}" srcOrd="5" destOrd="0" presId="urn:microsoft.com/office/officeart/2009/3/layout/HorizontalOrganizationChart"/>
    <dgm:cxn modelId="{4FD64E7E-3254-47ED-90C2-0748BB27BEA4}" type="presParOf" srcId="{BA335507-7D26-4847-8162-68585BC41C94}" destId="{E9CFA21E-90B7-4777-BF74-9BCF1ACE37FD}" srcOrd="0" destOrd="0" presId="urn:microsoft.com/office/officeart/2009/3/layout/HorizontalOrganizationChart"/>
    <dgm:cxn modelId="{448A84EA-29D6-49D4-8B28-49DF54AE8ECB}" type="presParOf" srcId="{E9CFA21E-90B7-4777-BF74-9BCF1ACE37FD}" destId="{0113C847-FC95-4326-92FF-237646485B6E}" srcOrd="0" destOrd="0" presId="urn:microsoft.com/office/officeart/2009/3/layout/HorizontalOrganizationChart"/>
    <dgm:cxn modelId="{63752F5C-91B7-4C7E-BCE6-AB1DDE3B245D}" type="presParOf" srcId="{E9CFA21E-90B7-4777-BF74-9BCF1ACE37FD}" destId="{AD52A1DA-1BB5-47EE-A6B6-95AECC0A81FB}" srcOrd="1" destOrd="0" presId="urn:microsoft.com/office/officeart/2009/3/layout/HorizontalOrganizationChart"/>
    <dgm:cxn modelId="{EF20BC94-CFB7-4AA4-BC7C-535948A581E9}" type="presParOf" srcId="{BA335507-7D26-4847-8162-68585BC41C94}" destId="{60B28F38-4AF8-45D3-807E-B8A538254400}" srcOrd="1" destOrd="0" presId="urn:microsoft.com/office/officeart/2009/3/layout/HorizontalOrganizationChart"/>
    <dgm:cxn modelId="{3A4B6E03-D8B4-48DE-9493-98491D97BC0F}" type="presParOf" srcId="{BA335507-7D26-4847-8162-68585BC41C94}" destId="{83FCFE96-A5DF-4C74-855B-02AD1516DFA3}" srcOrd="2" destOrd="0" presId="urn:microsoft.com/office/officeart/2009/3/layout/HorizontalOrganizationChart"/>
    <dgm:cxn modelId="{2938B289-6741-438B-8029-92BA04C9E086}" type="presParOf" srcId="{4E9F833D-0BED-4B99-80A2-8BB842C2DCC3}" destId="{C843A97F-AB27-4B08-87AA-A60A3ADA18B7}" srcOrd="6" destOrd="0" presId="urn:microsoft.com/office/officeart/2009/3/layout/HorizontalOrganizationChart"/>
    <dgm:cxn modelId="{B124A395-3742-42A4-9E43-07F2BC3F5762}" type="presParOf" srcId="{4E9F833D-0BED-4B99-80A2-8BB842C2DCC3}" destId="{A29F68D9-A476-4A65-A443-28C2BA815EE6}" srcOrd="7" destOrd="0" presId="urn:microsoft.com/office/officeart/2009/3/layout/HorizontalOrganizationChart"/>
    <dgm:cxn modelId="{93AF13BA-D962-4F99-A7F1-C98F34674A96}" type="presParOf" srcId="{A29F68D9-A476-4A65-A443-28C2BA815EE6}" destId="{5F0D5BFD-9878-4A18-87EB-88F90873FFA7}" srcOrd="0" destOrd="0" presId="urn:microsoft.com/office/officeart/2009/3/layout/HorizontalOrganizationChart"/>
    <dgm:cxn modelId="{59F582C9-2D26-42AF-BF7D-6EB569CC589D}" type="presParOf" srcId="{5F0D5BFD-9878-4A18-87EB-88F90873FFA7}" destId="{C165D52B-9F33-4D7F-A420-A382D770E896}" srcOrd="0" destOrd="0" presId="urn:microsoft.com/office/officeart/2009/3/layout/HorizontalOrganizationChart"/>
    <dgm:cxn modelId="{00C29550-17DB-4164-8CA2-BD977D00695D}" type="presParOf" srcId="{5F0D5BFD-9878-4A18-87EB-88F90873FFA7}" destId="{42FDD3CD-8A38-421F-9302-782DFD1EC27C}" srcOrd="1" destOrd="0" presId="urn:microsoft.com/office/officeart/2009/3/layout/HorizontalOrganizationChart"/>
    <dgm:cxn modelId="{D1D4082F-50ED-4D25-8032-9BC0A5E95757}" type="presParOf" srcId="{A29F68D9-A476-4A65-A443-28C2BA815EE6}" destId="{D2CEFACC-A6CA-4CFB-ABDF-79052424B7B3}" srcOrd="1" destOrd="0" presId="urn:microsoft.com/office/officeart/2009/3/layout/HorizontalOrganizationChart"/>
    <dgm:cxn modelId="{DBE3B324-E20D-49C9-B453-EC738E90EDFA}" type="presParOf" srcId="{A29F68D9-A476-4A65-A443-28C2BA815EE6}" destId="{A1063FBD-F886-4018-9633-99C2708BA351}" srcOrd="2" destOrd="0" presId="urn:microsoft.com/office/officeart/2009/3/layout/HorizontalOrganizationChart"/>
    <dgm:cxn modelId="{BC08E38B-0FB4-4CAD-90C4-66C91514B432}" type="presParOf" srcId="{35037868-BB81-49BC-A5FC-651920ED3C51}" destId="{C02C4B92-963B-4A5C-AA7D-6658FD04C85C}" srcOrd="2" destOrd="0" presId="urn:microsoft.com/office/officeart/2009/3/layout/HorizontalOrganizationChart"/>
    <dgm:cxn modelId="{3B6950D5-DB40-4153-A5CD-E7B97F11C3AF}" type="presParOf" srcId="{289EE39E-37E8-4F36-99D7-3032983D2757}" destId="{7A470F95-496A-4889-A25A-DF934FA8E631}" srcOrd="2" destOrd="0" presId="urn:microsoft.com/office/officeart/2009/3/layout/HorizontalOrganizationChart"/>
    <dgm:cxn modelId="{C0DDBE31-0E76-4BB3-A611-39E55E2049EA}" type="presParOf" srcId="{289EE39E-37E8-4F36-99D7-3032983D2757}" destId="{E1E664D5-9FE7-48BD-AFAA-EE20100A4A98}" srcOrd="3" destOrd="0" presId="urn:microsoft.com/office/officeart/2009/3/layout/HorizontalOrganizationChart"/>
    <dgm:cxn modelId="{21BC784C-CC6C-4AB9-B679-7A13ADC08AE9}" type="presParOf" srcId="{E1E664D5-9FE7-48BD-AFAA-EE20100A4A98}" destId="{5037346F-5B61-444A-87BC-13391AB293D4}" srcOrd="0" destOrd="0" presId="urn:microsoft.com/office/officeart/2009/3/layout/HorizontalOrganizationChart"/>
    <dgm:cxn modelId="{503A48D5-08EC-413C-96CB-7744EBBC13F5}" type="presParOf" srcId="{5037346F-5B61-444A-87BC-13391AB293D4}" destId="{DE093004-6B49-4DDC-A730-ADFC3C23E521}" srcOrd="0" destOrd="0" presId="urn:microsoft.com/office/officeart/2009/3/layout/HorizontalOrganizationChart"/>
    <dgm:cxn modelId="{77BE08AB-CB07-453A-8FA3-7ED24673F1A1}" type="presParOf" srcId="{5037346F-5B61-444A-87BC-13391AB293D4}" destId="{52748CEC-C87F-4B7C-A04A-E22E124979B6}" srcOrd="1" destOrd="0" presId="urn:microsoft.com/office/officeart/2009/3/layout/HorizontalOrganizationChart"/>
    <dgm:cxn modelId="{3DC70A21-1F44-466F-8A3A-0B9336480734}" type="presParOf" srcId="{E1E664D5-9FE7-48BD-AFAA-EE20100A4A98}" destId="{D839CB54-5EDC-40B4-AE89-60521E08B3DC}" srcOrd="1" destOrd="0" presId="urn:microsoft.com/office/officeart/2009/3/layout/HorizontalOrganizationChart"/>
    <dgm:cxn modelId="{260EA0BE-9999-4848-8642-CE29CA506BFF}" type="presParOf" srcId="{D839CB54-5EDC-40B4-AE89-60521E08B3DC}" destId="{F666BBC6-5CFE-444A-B6AC-61F8DDC4A4B8}" srcOrd="0" destOrd="0" presId="urn:microsoft.com/office/officeart/2009/3/layout/HorizontalOrganizationChart"/>
    <dgm:cxn modelId="{7E04F936-3B6B-468E-A842-C1D19BD46D29}" type="presParOf" srcId="{D839CB54-5EDC-40B4-AE89-60521E08B3DC}" destId="{8683AA64-9367-4DAC-9E53-92917BDEEEB5}" srcOrd="1" destOrd="0" presId="urn:microsoft.com/office/officeart/2009/3/layout/HorizontalOrganizationChart"/>
    <dgm:cxn modelId="{7B34E9B4-940E-48D8-BC30-40C9406B2EB9}" type="presParOf" srcId="{8683AA64-9367-4DAC-9E53-92917BDEEEB5}" destId="{AA981314-2CD0-4267-BE00-E08AD5712546}" srcOrd="0" destOrd="0" presId="urn:microsoft.com/office/officeart/2009/3/layout/HorizontalOrganizationChart"/>
    <dgm:cxn modelId="{AFE2AA4F-BF37-4F14-A7D0-5EBCAA5B5660}" type="presParOf" srcId="{AA981314-2CD0-4267-BE00-E08AD5712546}" destId="{868A2876-B30A-4548-9604-090CF8855C1B}" srcOrd="0" destOrd="0" presId="urn:microsoft.com/office/officeart/2009/3/layout/HorizontalOrganizationChart"/>
    <dgm:cxn modelId="{81F6ED40-20C8-4F01-AA93-7AF123D08E22}" type="presParOf" srcId="{AA981314-2CD0-4267-BE00-E08AD5712546}" destId="{AEE02A8B-174A-41FC-A8EE-E1D4A2E64D78}" srcOrd="1" destOrd="0" presId="urn:microsoft.com/office/officeart/2009/3/layout/HorizontalOrganizationChart"/>
    <dgm:cxn modelId="{0659E538-379E-44D9-9836-22CF42C778F5}" type="presParOf" srcId="{8683AA64-9367-4DAC-9E53-92917BDEEEB5}" destId="{19DEFB0A-4A33-4CAE-8B1D-625813B5C709}" srcOrd="1" destOrd="0" presId="urn:microsoft.com/office/officeart/2009/3/layout/HorizontalOrganizationChart"/>
    <dgm:cxn modelId="{877E0E97-679D-421F-A737-FDEDFC897AB5}" type="presParOf" srcId="{8683AA64-9367-4DAC-9E53-92917BDEEEB5}" destId="{621BA6F3-3D23-4D8A-B8B0-09099543C63B}" srcOrd="2" destOrd="0" presId="urn:microsoft.com/office/officeart/2009/3/layout/HorizontalOrganizationChart"/>
    <dgm:cxn modelId="{7F443D8A-ED61-4CCA-89BF-609275BD26C4}" type="presParOf" srcId="{D839CB54-5EDC-40B4-AE89-60521E08B3DC}" destId="{D66A9A81-E86D-4B32-B44E-3871E37BC813}" srcOrd="2" destOrd="0" presId="urn:microsoft.com/office/officeart/2009/3/layout/HorizontalOrganizationChart"/>
    <dgm:cxn modelId="{49FC85C6-18F7-48F8-B73D-8392C739493B}" type="presParOf" srcId="{D839CB54-5EDC-40B4-AE89-60521E08B3DC}" destId="{B6BBD3E4-48A7-43CD-B346-E6866C0F7C51}" srcOrd="3" destOrd="0" presId="urn:microsoft.com/office/officeart/2009/3/layout/HorizontalOrganizationChart"/>
    <dgm:cxn modelId="{FEA9D1C3-974C-4419-A770-1C7D30C78170}" type="presParOf" srcId="{B6BBD3E4-48A7-43CD-B346-E6866C0F7C51}" destId="{2F29D61C-BEF3-47F2-A942-D831BB30F5DC}" srcOrd="0" destOrd="0" presId="urn:microsoft.com/office/officeart/2009/3/layout/HorizontalOrganizationChart"/>
    <dgm:cxn modelId="{16F02CB1-B728-4D9B-8FC5-86407BAD7E0D}" type="presParOf" srcId="{2F29D61C-BEF3-47F2-A942-D831BB30F5DC}" destId="{85314F02-CD53-4AD8-B9C2-2D5DB71E2785}" srcOrd="0" destOrd="0" presId="urn:microsoft.com/office/officeart/2009/3/layout/HorizontalOrganizationChart"/>
    <dgm:cxn modelId="{103142C8-9539-475C-8959-5D6D848C9AC4}" type="presParOf" srcId="{2F29D61C-BEF3-47F2-A942-D831BB30F5DC}" destId="{9401E9C2-D326-4369-89F5-4E7AA8C2909D}" srcOrd="1" destOrd="0" presId="urn:microsoft.com/office/officeart/2009/3/layout/HorizontalOrganizationChart"/>
    <dgm:cxn modelId="{4C8811DB-8721-4B45-8888-8BDE1AA2A310}" type="presParOf" srcId="{B6BBD3E4-48A7-43CD-B346-E6866C0F7C51}" destId="{E7EB7A3F-3E50-4CB5-A8E6-DF5AB6F08AF7}" srcOrd="1" destOrd="0" presId="urn:microsoft.com/office/officeart/2009/3/layout/HorizontalOrganizationChart"/>
    <dgm:cxn modelId="{5DE332CE-4964-4150-90B3-898C0ECF78CF}" type="presParOf" srcId="{B6BBD3E4-48A7-43CD-B346-E6866C0F7C51}" destId="{F8287ADE-55A1-4AAF-9C1F-51FB25421A3F}" srcOrd="2" destOrd="0" presId="urn:microsoft.com/office/officeart/2009/3/layout/HorizontalOrganizationChart"/>
    <dgm:cxn modelId="{91AE6253-19E9-4DD1-9B30-B6148591CE80}" type="presParOf" srcId="{D839CB54-5EDC-40B4-AE89-60521E08B3DC}" destId="{6A66B207-82CC-4EFA-ACA0-453B9A228BDF}" srcOrd="4" destOrd="0" presId="urn:microsoft.com/office/officeart/2009/3/layout/HorizontalOrganizationChart"/>
    <dgm:cxn modelId="{713C31F6-BAB5-439C-8368-85A0268F25C5}" type="presParOf" srcId="{D839CB54-5EDC-40B4-AE89-60521E08B3DC}" destId="{AFF2A00D-CD2A-45D1-83F6-7D4DFC65BCF4}" srcOrd="5" destOrd="0" presId="urn:microsoft.com/office/officeart/2009/3/layout/HorizontalOrganizationChart"/>
    <dgm:cxn modelId="{89117EA3-0F24-435A-B003-965B0E354EC6}" type="presParOf" srcId="{AFF2A00D-CD2A-45D1-83F6-7D4DFC65BCF4}" destId="{977AD497-9500-4138-A48D-FDC411906338}" srcOrd="0" destOrd="0" presId="urn:microsoft.com/office/officeart/2009/3/layout/HorizontalOrganizationChart"/>
    <dgm:cxn modelId="{2A194CB5-086C-4758-B4C0-D04603B1436A}" type="presParOf" srcId="{977AD497-9500-4138-A48D-FDC411906338}" destId="{AFC2A193-3331-4B1A-9133-DE37FDFFC923}" srcOrd="0" destOrd="0" presId="urn:microsoft.com/office/officeart/2009/3/layout/HorizontalOrganizationChart"/>
    <dgm:cxn modelId="{658609CC-993E-4447-A8EF-B80854B4FECE}" type="presParOf" srcId="{977AD497-9500-4138-A48D-FDC411906338}" destId="{32AE3622-EDF6-4E31-9065-12A687E2FDFE}" srcOrd="1" destOrd="0" presId="urn:microsoft.com/office/officeart/2009/3/layout/HorizontalOrganizationChart"/>
    <dgm:cxn modelId="{34E70E16-FF8B-4973-B4A7-2F4275C25496}" type="presParOf" srcId="{AFF2A00D-CD2A-45D1-83F6-7D4DFC65BCF4}" destId="{199BF370-CDCF-41B4-8798-F46BFEE3862C}" srcOrd="1" destOrd="0" presId="urn:microsoft.com/office/officeart/2009/3/layout/HorizontalOrganizationChart"/>
    <dgm:cxn modelId="{D6B82813-FCC9-4834-AA55-0A62E928094C}" type="presParOf" srcId="{AFF2A00D-CD2A-45D1-83F6-7D4DFC65BCF4}" destId="{190BAB43-815B-4428-902E-9F8CC054FE5F}" srcOrd="2" destOrd="0" presId="urn:microsoft.com/office/officeart/2009/3/layout/HorizontalOrganizationChart"/>
    <dgm:cxn modelId="{47D1D812-48B6-48DE-A919-AB9D64A01613}" type="presParOf" srcId="{D839CB54-5EDC-40B4-AE89-60521E08B3DC}" destId="{C1202781-C1EC-419B-AECE-42E1BB60642D}" srcOrd="6" destOrd="0" presId="urn:microsoft.com/office/officeart/2009/3/layout/HorizontalOrganizationChart"/>
    <dgm:cxn modelId="{087DD79F-F750-473B-B7F4-BA848F4C4CA4}" type="presParOf" srcId="{D839CB54-5EDC-40B4-AE89-60521E08B3DC}" destId="{2DCB083E-3408-473A-B0DB-EE6922421F3E}" srcOrd="7" destOrd="0" presId="urn:microsoft.com/office/officeart/2009/3/layout/HorizontalOrganizationChart"/>
    <dgm:cxn modelId="{87EC34F3-ACEB-4374-8430-DBA4D1EFEA76}" type="presParOf" srcId="{2DCB083E-3408-473A-B0DB-EE6922421F3E}" destId="{68843D66-BFFB-40FA-9422-098E1D6E163C}" srcOrd="0" destOrd="0" presId="urn:microsoft.com/office/officeart/2009/3/layout/HorizontalOrganizationChart"/>
    <dgm:cxn modelId="{110D4CA6-F207-4000-A582-686B260941FB}" type="presParOf" srcId="{68843D66-BFFB-40FA-9422-098E1D6E163C}" destId="{4804C98A-3FFC-4507-B0EB-392679605E65}" srcOrd="0" destOrd="0" presId="urn:microsoft.com/office/officeart/2009/3/layout/HorizontalOrganizationChart"/>
    <dgm:cxn modelId="{FE395479-193D-43FF-82D6-0E1A28BD5FAE}" type="presParOf" srcId="{68843D66-BFFB-40FA-9422-098E1D6E163C}" destId="{59C93391-8764-4C52-8540-D2450FE5B736}" srcOrd="1" destOrd="0" presId="urn:microsoft.com/office/officeart/2009/3/layout/HorizontalOrganizationChart"/>
    <dgm:cxn modelId="{F5C1E039-47D9-411A-8D34-5CBD9D1C850B}" type="presParOf" srcId="{2DCB083E-3408-473A-B0DB-EE6922421F3E}" destId="{08591034-9919-446B-BAFC-041DCF551BDE}" srcOrd="1" destOrd="0" presId="urn:microsoft.com/office/officeart/2009/3/layout/HorizontalOrganizationChart"/>
    <dgm:cxn modelId="{DEDA1C8B-088A-480F-A794-6AB2E2331EB2}" type="presParOf" srcId="{08591034-9919-446B-BAFC-041DCF551BDE}" destId="{56108F02-17F6-40B2-9479-D2183382C1A9}" srcOrd="0" destOrd="0" presId="urn:microsoft.com/office/officeart/2009/3/layout/HorizontalOrganizationChart"/>
    <dgm:cxn modelId="{CC8F641A-1185-4F6E-B10E-27E22F60B014}" type="presParOf" srcId="{08591034-9919-446B-BAFC-041DCF551BDE}" destId="{205F516D-2C86-43FF-BF7E-DAF3CA38FBA3}" srcOrd="1" destOrd="0" presId="urn:microsoft.com/office/officeart/2009/3/layout/HorizontalOrganizationChart"/>
    <dgm:cxn modelId="{C7F22985-5BE3-4C4F-8A42-411CDBED7E0C}" type="presParOf" srcId="{205F516D-2C86-43FF-BF7E-DAF3CA38FBA3}" destId="{C456D757-3FBB-439D-8C3C-3129846CED39}" srcOrd="0" destOrd="0" presId="urn:microsoft.com/office/officeart/2009/3/layout/HorizontalOrganizationChart"/>
    <dgm:cxn modelId="{A0177F1C-0400-43F1-AC10-2DCB1A305FAF}" type="presParOf" srcId="{C456D757-3FBB-439D-8C3C-3129846CED39}" destId="{EA9C50B3-7583-4CB8-ACC3-B27A2303795B}" srcOrd="0" destOrd="0" presId="urn:microsoft.com/office/officeart/2009/3/layout/HorizontalOrganizationChart"/>
    <dgm:cxn modelId="{F59A3867-664D-4F12-800E-53D63192FA96}" type="presParOf" srcId="{C456D757-3FBB-439D-8C3C-3129846CED39}" destId="{2EEBA123-ED37-4AB5-9865-9D730DA15780}" srcOrd="1" destOrd="0" presId="urn:microsoft.com/office/officeart/2009/3/layout/HorizontalOrganizationChart"/>
    <dgm:cxn modelId="{99DC1733-D467-402F-B5FE-49E4D1DDDB3A}" type="presParOf" srcId="{205F516D-2C86-43FF-BF7E-DAF3CA38FBA3}" destId="{1908339D-D0C0-4F84-AAFE-DCC7B639CBEA}" srcOrd="1" destOrd="0" presId="urn:microsoft.com/office/officeart/2009/3/layout/HorizontalOrganizationChart"/>
    <dgm:cxn modelId="{F051C899-C895-49B3-BE58-3C4EFE1C1B23}" type="presParOf" srcId="{1908339D-D0C0-4F84-AAFE-DCC7B639CBEA}" destId="{2D0AD4BD-E513-4B26-B4C1-D909692FC65D}" srcOrd="0" destOrd="0" presId="urn:microsoft.com/office/officeart/2009/3/layout/HorizontalOrganizationChart"/>
    <dgm:cxn modelId="{BDC169D6-4FC5-4CC1-AC81-F28C4661609C}" type="presParOf" srcId="{1908339D-D0C0-4F84-AAFE-DCC7B639CBEA}" destId="{5FB7A002-E2ED-460D-831C-9D6E83470F99}" srcOrd="1" destOrd="0" presId="urn:microsoft.com/office/officeart/2009/3/layout/HorizontalOrganizationChart"/>
    <dgm:cxn modelId="{5AF93313-B5E0-4B73-BB9A-54F5DFD16569}" type="presParOf" srcId="{5FB7A002-E2ED-460D-831C-9D6E83470F99}" destId="{A29AB496-5E02-4B5B-9512-F3C3A357B0E6}" srcOrd="0" destOrd="0" presId="urn:microsoft.com/office/officeart/2009/3/layout/HorizontalOrganizationChart"/>
    <dgm:cxn modelId="{5B06F5E7-A588-4042-9224-963C08D024A3}" type="presParOf" srcId="{A29AB496-5E02-4B5B-9512-F3C3A357B0E6}" destId="{406DFA46-0D58-4082-A88D-8CBF6C9AAC79}" srcOrd="0" destOrd="0" presId="urn:microsoft.com/office/officeart/2009/3/layout/HorizontalOrganizationChart"/>
    <dgm:cxn modelId="{7D27E485-2C62-4055-9513-4F85552FB7AA}" type="presParOf" srcId="{A29AB496-5E02-4B5B-9512-F3C3A357B0E6}" destId="{D7CD203E-43BE-4715-B714-0F339D3FAB5A}" srcOrd="1" destOrd="0" presId="urn:microsoft.com/office/officeart/2009/3/layout/HorizontalOrganizationChart"/>
    <dgm:cxn modelId="{ABF12C73-B6C5-47C2-8D7F-0AD95E9670DD}" type="presParOf" srcId="{5FB7A002-E2ED-460D-831C-9D6E83470F99}" destId="{3B28F76C-019F-429D-9443-7C628B676E7F}" srcOrd="1" destOrd="0" presId="urn:microsoft.com/office/officeart/2009/3/layout/HorizontalOrganizationChart"/>
    <dgm:cxn modelId="{E8B79959-636C-475E-99BA-906E1F3CA5B1}" type="presParOf" srcId="{5FB7A002-E2ED-460D-831C-9D6E83470F99}" destId="{4B94EA8A-6A08-4E72-8810-08A231D8182F}" srcOrd="2" destOrd="0" presId="urn:microsoft.com/office/officeart/2009/3/layout/HorizontalOrganizationChart"/>
    <dgm:cxn modelId="{78478044-7DD4-4C5F-BA0A-913B9B2E18CC}" type="presParOf" srcId="{1908339D-D0C0-4F84-AAFE-DCC7B639CBEA}" destId="{68DF7B86-5147-4586-807F-07EEA4D8B6BE}" srcOrd="2" destOrd="0" presId="urn:microsoft.com/office/officeart/2009/3/layout/HorizontalOrganizationChart"/>
    <dgm:cxn modelId="{A13FC9FC-EED4-43BE-BCE2-12A8D04E8A36}" type="presParOf" srcId="{1908339D-D0C0-4F84-AAFE-DCC7B639CBEA}" destId="{13A0DFE6-5DE2-4C67-8138-B2A93D15227B}" srcOrd="3" destOrd="0" presId="urn:microsoft.com/office/officeart/2009/3/layout/HorizontalOrganizationChart"/>
    <dgm:cxn modelId="{F475003A-662E-4821-9780-60D7459D80C2}" type="presParOf" srcId="{13A0DFE6-5DE2-4C67-8138-B2A93D15227B}" destId="{B3A675AF-31BE-44DD-A6F8-55FD303179F6}" srcOrd="0" destOrd="0" presId="urn:microsoft.com/office/officeart/2009/3/layout/HorizontalOrganizationChart"/>
    <dgm:cxn modelId="{186E4294-5B93-42CA-86D6-35005B4473ED}" type="presParOf" srcId="{B3A675AF-31BE-44DD-A6F8-55FD303179F6}" destId="{2B17F7E2-DF16-4636-8960-2A795B96BF28}" srcOrd="0" destOrd="0" presId="urn:microsoft.com/office/officeart/2009/3/layout/HorizontalOrganizationChart"/>
    <dgm:cxn modelId="{99D3F780-1863-4C1B-8C4B-A971A5F4AFE9}" type="presParOf" srcId="{B3A675AF-31BE-44DD-A6F8-55FD303179F6}" destId="{BF037770-9083-4B65-A5AC-D121226FD0BC}" srcOrd="1" destOrd="0" presId="urn:microsoft.com/office/officeart/2009/3/layout/HorizontalOrganizationChart"/>
    <dgm:cxn modelId="{1D44AFE8-5CE4-4681-BF6B-ED8A1B64B40D}" type="presParOf" srcId="{13A0DFE6-5DE2-4C67-8138-B2A93D15227B}" destId="{71E39617-746A-4875-AF57-3A7487ABF4D9}" srcOrd="1" destOrd="0" presId="urn:microsoft.com/office/officeart/2009/3/layout/HorizontalOrganizationChart"/>
    <dgm:cxn modelId="{A6ACCBF8-A972-415E-A474-099586059820}" type="presParOf" srcId="{13A0DFE6-5DE2-4C67-8138-B2A93D15227B}" destId="{3F8E78B4-CCC4-40F2-B4C4-86D6433C06BD}" srcOrd="2" destOrd="0" presId="urn:microsoft.com/office/officeart/2009/3/layout/HorizontalOrganizationChart"/>
    <dgm:cxn modelId="{BC64D118-B031-4BB0-AE3B-9A70E326396D}" type="presParOf" srcId="{205F516D-2C86-43FF-BF7E-DAF3CA38FBA3}" destId="{DD089526-D3BF-4FB0-B96A-44C6ABE51CE9}" srcOrd="2" destOrd="0" presId="urn:microsoft.com/office/officeart/2009/3/layout/HorizontalOrganizationChart"/>
    <dgm:cxn modelId="{201F8E72-970E-49AD-8182-915754DCA01E}" type="presParOf" srcId="{2DCB083E-3408-473A-B0DB-EE6922421F3E}" destId="{E9713C17-B1C0-4128-BB78-D7CBC48CB949}" srcOrd="2" destOrd="0" presId="urn:microsoft.com/office/officeart/2009/3/layout/HorizontalOrganizationChart"/>
    <dgm:cxn modelId="{D5CDA276-00D3-4FF1-A2BC-D0CA343084B7}" type="presParOf" srcId="{E1E664D5-9FE7-48BD-AFAA-EE20100A4A98}" destId="{4A4F57AD-F6FB-4F08-91B1-53CE3C3791B9}" srcOrd="2" destOrd="0" presId="urn:microsoft.com/office/officeart/2009/3/layout/HorizontalOrganizationChart"/>
    <dgm:cxn modelId="{EE4656C6-2D53-427F-9B0D-7E983C49FD29}" type="presParOf" srcId="{289EE39E-37E8-4F36-99D7-3032983D2757}" destId="{07F51E7C-10ED-4101-A14D-6D99307F3ACC}" srcOrd="4" destOrd="0" presId="urn:microsoft.com/office/officeart/2009/3/layout/HorizontalOrganizationChart"/>
    <dgm:cxn modelId="{452E6755-00A1-4FA1-8D79-2A6C59A5E6B3}" type="presParOf" srcId="{289EE39E-37E8-4F36-99D7-3032983D2757}" destId="{FE003530-F5F2-401C-8640-DFDF3BE3CE82}" srcOrd="5" destOrd="0" presId="urn:microsoft.com/office/officeart/2009/3/layout/HorizontalOrganizationChart"/>
    <dgm:cxn modelId="{A01C7A31-B4FC-4328-9426-865E6016C561}" type="presParOf" srcId="{FE003530-F5F2-401C-8640-DFDF3BE3CE82}" destId="{681F7FA3-690F-4BB7-9673-0789E79A8F61}" srcOrd="0" destOrd="0" presId="urn:microsoft.com/office/officeart/2009/3/layout/HorizontalOrganizationChart"/>
    <dgm:cxn modelId="{221D2AE8-91AF-4DD9-8909-7057521EF649}" type="presParOf" srcId="{681F7FA3-690F-4BB7-9673-0789E79A8F61}" destId="{5688EBC5-B16C-4E4D-B453-1922C4CA01AB}" srcOrd="0" destOrd="0" presId="urn:microsoft.com/office/officeart/2009/3/layout/HorizontalOrganizationChart"/>
    <dgm:cxn modelId="{8D5E5960-0CBC-4A2D-92BD-26455573843D}" type="presParOf" srcId="{681F7FA3-690F-4BB7-9673-0789E79A8F61}" destId="{2EFD90B2-BA06-4135-ACA5-62477B63E714}" srcOrd="1" destOrd="0" presId="urn:microsoft.com/office/officeart/2009/3/layout/HorizontalOrganizationChart"/>
    <dgm:cxn modelId="{E1C28D95-33D1-4139-B836-27EBDC2BD7B7}" type="presParOf" srcId="{FE003530-F5F2-401C-8640-DFDF3BE3CE82}" destId="{D4EE948B-BBD2-4012-A02D-AD9A63FA1014}" srcOrd="1" destOrd="0" presId="urn:microsoft.com/office/officeart/2009/3/layout/HorizontalOrganizationChart"/>
    <dgm:cxn modelId="{CA2ABF29-9137-4121-92D3-912276633235}" type="presParOf" srcId="{D4EE948B-BBD2-4012-A02D-AD9A63FA1014}" destId="{EA6E5829-E3FC-404B-95D9-3FA92BC09019}" srcOrd="0" destOrd="0" presId="urn:microsoft.com/office/officeart/2009/3/layout/HorizontalOrganizationChart"/>
    <dgm:cxn modelId="{3455029C-255E-4B6A-8261-7ED0F45B287F}" type="presParOf" srcId="{D4EE948B-BBD2-4012-A02D-AD9A63FA1014}" destId="{01C001D4-34FB-40A9-8415-EDEE0D641000}" srcOrd="1" destOrd="0" presId="urn:microsoft.com/office/officeart/2009/3/layout/HorizontalOrganizationChart"/>
    <dgm:cxn modelId="{A0F4240E-1679-4C57-A08B-843F95A50C99}" type="presParOf" srcId="{01C001D4-34FB-40A9-8415-EDEE0D641000}" destId="{EBFAC8A7-FC8A-4DDE-9236-2961933067E6}" srcOrd="0" destOrd="0" presId="urn:microsoft.com/office/officeart/2009/3/layout/HorizontalOrganizationChart"/>
    <dgm:cxn modelId="{9B3169DA-B95F-434D-845E-FDF780FB73DB}" type="presParOf" srcId="{EBFAC8A7-FC8A-4DDE-9236-2961933067E6}" destId="{281BF8D6-696C-403A-9066-5234919F5BAA}" srcOrd="0" destOrd="0" presId="urn:microsoft.com/office/officeart/2009/3/layout/HorizontalOrganizationChart"/>
    <dgm:cxn modelId="{69B321E3-4AE2-494F-91BF-84FC0F7E0E32}" type="presParOf" srcId="{EBFAC8A7-FC8A-4DDE-9236-2961933067E6}" destId="{E2B4308D-8ECD-4FA5-91C4-0CA3A7961FE6}" srcOrd="1" destOrd="0" presId="urn:microsoft.com/office/officeart/2009/3/layout/HorizontalOrganizationChart"/>
    <dgm:cxn modelId="{B96DB5C0-6388-435D-ACC5-194560F8F837}" type="presParOf" srcId="{01C001D4-34FB-40A9-8415-EDEE0D641000}" destId="{10000DDC-CDBF-4CC0-B114-9D5236439DA2}" srcOrd="1" destOrd="0" presId="urn:microsoft.com/office/officeart/2009/3/layout/HorizontalOrganizationChart"/>
    <dgm:cxn modelId="{0FDD8214-4809-453C-881C-3D11E0D2529E}" type="presParOf" srcId="{01C001D4-34FB-40A9-8415-EDEE0D641000}" destId="{CF5D70F1-ABDB-41B9-A7C1-B68D5B553053}" srcOrd="2" destOrd="0" presId="urn:microsoft.com/office/officeart/2009/3/layout/HorizontalOrganizationChart"/>
    <dgm:cxn modelId="{156D0F85-E913-42AD-A608-EC2BB9F4BEA4}" type="presParOf" srcId="{D4EE948B-BBD2-4012-A02D-AD9A63FA1014}" destId="{9698DEFD-634A-447E-BE6C-9D8D771CE0B4}" srcOrd="2" destOrd="0" presId="urn:microsoft.com/office/officeart/2009/3/layout/HorizontalOrganizationChart"/>
    <dgm:cxn modelId="{DF6B4ED9-0346-4E7C-A242-BD9116BAE6C3}" type="presParOf" srcId="{D4EE948B-BBD2-4012-A02D-AD9A63FA1014}" destId="{FA1B40F8-3DB9-4C74-8FF4-682E8ED85500}" srcOrd="3" destOrd="0" presId="urn:microsoft.com/office/officeart/2009/3/layout/HorizontalOrganizationChart"/>
    <dgm:cxn modelId="{A54BB921-DDDF-4020-A203-0BDB562FAD4E}" type="presParOf" srcId="{FA1B40F8-3DB9-4C74-8FF4-682E8ED85500}" destId="{C8BB4F48-02B3-4EC7-AC9D-23FA86131E9F}" srcOrd="0" destOrd="0" presId="urn:microsoft.com/office/officeart/2009/3/layout/HorizontalOrganizationChart"/>
    <dgm:cxn modelId="{118D9B79-E9D6-4191-8CBF-CCE813D5ECD6}" type="presParOf" srcId="{C8BB4F48-02B3-4EC7-AC9D-23FA86131E9F}" destId="{1A41D25B-0B09-4BB0-BABD-8BADE47EF8E6}" srcOrd="0" destOrd="0" presId="urn:microsoft.com/office/officeart/2009/3/layout/HorizontalOrganizationChart"/>
    <dgm:cxn modelId="{04EF7139-12B6-4B5D-A767-E1F8F8F232B2}" type="presParOf" srcId="{C8BB4F48-02B3-4EC7-AC9D-23FA86131E9F}" destId="{8546D4F8-71FA-4C86-816E-8324239503CD}" srcOrd="1" destOrd="0" presId="urn:microsoft.com/office/officeart/2009/3/layout/HorizontalOrganizationChart"/>
    <dgm:cxn modelId="{1AA11B3D-0A1C-4DCD-8C7E-BCBB52A379EA}" type="presParOf" srcId="{FA1B40F8-3DB9-4C74-8FF4-682E8ED85500}" destId="{7A97EA01-0480-4703-93C2-FC3DA6DD8C12}" srcOrd="1" destOrd="0" presId="urn:microsoft.com/office/officeart/2009/3/layout/HorizontalOrganizationChart"/>
    <dgm:cxn modelId="{253ED6FB-2592-44AB-8A9F-F637D58EE4E1}" type="presParOf" srcId="{FA1B40F8-3DB9-4C74-8FF4-682E8ED85500}" destId="{BF392D3A-5D52-4BFE-BE90-27E3DF896888}" srcOrd="2" destOrd="0" presId="urn:microsoft.com/office/officeart/2009/3/layout/HorizontalOrganizationChart"/>
    <dgm:cxn modelId="{AC7596E5-4231-4F27-848B-B7735B963369}" type="presParOf" srcId="{D4EE948B-BBD2-4012-A02D-AD9A63FA1014}" destId="{6AFC1C54-97C3-4412-B4E6-EE46C9898164}" srcOrd="4" destOrd="0" presId="urn:microsoft.com/office/officeart/2009/3/layout/HorizontalOrganizationChart"/>
    <dgm:cxn modelId="{49EC8D35-A3A2-4FBB-9270-138E1999E081}" type="presParOf" srcId="{D4EE948B-BBD2-4012-A02D-AD9A63FA1014}" destId="{E0BCC173-B9DF-4457-A813-88C93614DEFB}" srcOrd="5" destOrd="0" presId="urn:microsoft.com/office/officeart/2009/3/layout/HorizontalOrganizationChart"/>
    <dgm:cxn modelId="{575B878D-BB7F-4DEE-8744-C17004DBB566}" type="presParOf" srcId="{E0BCC173-B9DF-4457-A813-88C93614DEFB}" destId="{1E2A26D1-93AC-4011-9EDB-2186822CBE56}" srcOrd="0" destOrd="0" presId="urn:microsoft.com/office/officeart/2009/3/layout/HorizontalOrganizationChart"/>
    <dgm:cxn modelId="{C090DA3D-DEDB-41F2-9D14-9731A5F68B52}" type="presParOf" srcId="{1E2A26D1-93AC-4011-9EDB-2186822CBE56}" destId="{C62DF28F-10FE-429C-BD88-D3B81901FB0A}" srcOrd="0" destOrd="0" presId="urn:microsoft.com/office/officeart/2009/3/layout/HorizontalOrganizationChart"/>
    <dgm:cxn modelId="{9D156EDD-7618-426E-947A-E3C1E02B9166}" type="presParOf" srcId="{1E2A26D1-93AC-4011-9EDB-2186822CBE56}" destId="{785E6D42-8285-4EF7-89DD-F1DA39FDA68C}" srcOrd="1" destOrd="0" presId="urn:microsoft.com/office/officeart/2009/3/layout/HorizontalOrganizationChart"/>
    <dgm:cxn modelId="{7E7DD3EF-D7D4-4EE7-A482-F90B6A6D8AF5}" type="presParOf" srcId="{E0BCC173-B9DF-4457-A813-88C93614DEFB}" destId="{FD23C418-091B-4076-914D-CBE6ABAD1C8E}" srcOrd="1" destOrd="0" presId="urn:microsoft.com/office/officeart/2009/3/layout/HorizontalOrganizationChart"/>
    <dgm:cxn modelId="{D1F60B6A-C7F9-4980-A402-098FC22347F8}" type="presParOf" srcId="{E0BCC173-B9DF-4457-A813-88C93614DEFB}" destId="{5205C069-2228-42EF-A95C-CCCFD76D282A}" srcOrd="2" destOrd="0" presId="urn:microsoft.com/office/officeart/2009/3/layout/HorizontalOrganizationChart"/>
    <dgm:cxn modelId="{74E21696-20EE-4A7A-B83B-FC3070C350C7}" type="presParOf" srcId="{FE003530-F5F2-401C-8640-DFDF3BE3CE82}" destId="{7E624120-DBA2-41B4-A573-FA952760DC18}" srcOrd="2" destOrd="0" presId="urn:microsoft.com/office/officeart/2009/3/layout/HorizontalOrganizationChart"/>
    <dgm:cxn modelId="{687DE397-05FF-4C61-810E-C0F4BC8AFB43}" type="presParOf" srcId="{70C63821-8AC6-42F7-AD20-F0B25C610586}" destId="{C071AF28-7806-4A23-837E-B804D0DC0137}" srcOrd="2" destOrd="0" presId="urn:microsoft.com/office/officeart/2009/3/layout/HorizontalOrganizationChart"/>
    <dgm:cxn modelId="{8BC72F6C-C66F-4C58-A31A-D603D6C6BD2E}" type="presParOf" srcId="{B0EF5C38-607E-4DB0-AA33-93ED4CA7CFA4}" destId="{61002C08-E71E-4EE8-BD33-4636244E76F6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EADCD8-C3D0-4DF4-9D6F-876C2884742D}">
      <dsp:nvSpPr>
        <dsp:cNvPr id="0" name=""/>
        <dsp:cNvSpPr/>
      </dsp:nvSpPr>
      <dsp:spPr>
        <a:xfrm>
          <a:off x="7487123" y="5337447"/>
          <a:ext cx="200937" cy="216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0468" y="0"/>
              </a:lnTo>
              <a:lnTo>
                <a:pt x="100468" y="216007"/>
              </a:lnTo>
              <a:lnTo>
                <a:pt x="200937" y="2160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E827A9-81C9-4F8F-9434-DCB290F4ACB7}">
      <dsp:nvSpPr>
        <dsp:cNvPr id="0" name=""/>
        <dsp:cNvSpPr/>
      </dsp:nvSpPr>
      <dsp:spPr>
        <a:xfrm>
          <a:off x="7487123" y="5121439"/>
          <a:ext cx="200937" cy="216007"/>
        </a:xfrm>
        <a:custGeom>
          <a:avLst/>
          <a:gdLst/>
          <a:ahLst/>
          <a:cxnLst/>
          <a:rect l="0" t="0" r="0" b="0"/>
          <a:pathLst>
            <a:path>
              <a:moveTo>
                <a:pt x="0" y="216007"/>
              </a:moveTo>
              <a:lnTo>
                <a:pt x="100468" y="216007"/>
              </a:lnTo>
              <a:lnTo>
                <a:pt x="100468" y="0"/>
              </a:lnTo>
              <a:lnTo>
                <a:pt x="20093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8917D2-6C85-4A80-934B-F7774DF39332}">
      <dsp:nvSpPr>
        <dsp:cNvPr id="0" name=""/>
        <dsp:cNvSpPr/>
      </dsp:nvSpPr>
      <dsp:spPr>
        <a:xfrm>
          <a:off x="6281499" y="5291727"/>
          <a:ext cx="2009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0937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06C925-1174-48B2-8D85-28759ACDE4A4}">
      <dsp:nvSpPr>
        <dsp:cNvPr id="0" name=""/>
        <dsp:cNvSpPr/>
      </dsp:nvSpPr>
      <dsp:spPr>
        <a:xfrm>
          <a:off x="5075876" y="5291727"/>
          <a:ext cx="2009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0937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A4C480-A489-4636-935E-4B6A6DAE9C14}">
      <dsp:nvSpPr>
        <dsp:cNvPr id="0" name=""/>
        <dsp:cNvSpPr/>
      </dsp:nvSpPr>
      <dsp:spPr>
        <a:xfrm>
          <a:off x="3870253" y="2853360"/>
          <a:ext cx="200937" cy="24840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0468" y="0"/>
              </a:lnTo>
              <a:lnTo>
                <a:pt x="100468" y="2484086"/>
              </a:lnTo>
              <a:lnTo>
                <a:pt x="200937" y="2484086"/>
              </a:lnTo>
            </a:path>
          </a:pathLst>
        </a:custGeom>
        <a:noFill/>
        <a:ln w="1270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FAA9EB-2F67-40F1-B3C2-8D43FB50A179}">
      <dsp:nvSpPr>
        <dsp:cNvPr id="0" name=""/>
        <dsp:cNvSpPr/>
      </dsp:nvSpPr>
      <dsp:spPr>
        <a:xfrm>
          <a:off x="5075876" y="4257409"/>
          <a:ext cx="200937" cy="6480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0468" y="0"/>
              </a:lnTo>
              <a:lnTo>
                <a:pt x="100468" y="648022"/>
              </a:lnTo>
              <a:lnTo>
                <a:pt x="200937" y="648022"/>
              </a:lnTo>
            </a:path>
          </a:pathLst>
        </a:custGeom>
        <a:noFill/>
        <a:ln w="1270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5031EE-72A2-49C8-8221-04E72863EC6F}">
      <dsp:nvSpPr>
        <dsp:cNvPr id="0" name=""/>
        <dsp:cNvSpPr/>
      </dsp:nvSpPr>
      <dsp:spPr>
        <a:xfrm>
          <a:off x="5075876" y="4257409"/>
          <a:ext cx="200937" cy="216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0468" y="0"/>
              </a:lnTo>
              <a:lnTo>
                <a:pt x="100468" y="216007"/>
              </a:lnTo>
              <a:lnTo>
                <a:pt x="200937" y="216007"/>
              </a:lnTo>
            </a:path>
          </a:pathLst>
        </a:custGeom>
        <a:noFill/>
        <a:ln w="1270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EFBDB3-34DF-44C4-A814-4D3530B54925}">
      <dsp:nvSpPr>
        <dsp:cNvPr id="0" name=""/>
        <dsp:cNvSpPr/>
      </dsp:nvSpPr>
      <dsp:spPr>
        <a:xfrm>
          <a:off x="5075876" y="4041402"/>
          <a:ext cx="200937" cy="216007"/>
        </a:xfrm>
        <a:custGeom>
          <a:avLst/>
          <a:gdLst/>
          <a:ahLst/>
          <a:cxnLst/>
          <a:rect l="0" t="0" r="0" b="0"/>
          <a:pathLst>
            <a:path>
              <a:moveTo>
                <a:pt x="0" y="216007"/>
              </a:moveTo>
              <a:lnTo>
                <a:pt x="100468" y="216007"/>
              </a:lnTo>
              <a:lnTo>
                <a:pt x="100468" y="0"/>
              </a:lnTo>
              <a:lnTo>
                <a:pt x="200937" y="0"/>
              </a:lnTo>
            </a:path>
          </a:pathLst>
        </a:custGeom>
        <a:noFill/>
        <a:ln w="1270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55733A-879D-4584-A053-57DA6B60429F}">
      <dsp:nvSpPr>
        <dsp:cNvPr id="0" name=""/>
        <dsp:cNvSpPr/>
      </dsp:nvSpPr>
      <dsp:spPr>
        <a:xfrm>
          <a:off x="5075876" y="3609387"/>
          <a:ext cx="200937" cy="648022"/>
        </a:xfrm>
        <a:custGeom>
          <a:avLst/>
          <a:gdLst/>
          <a:ahLst/>
          <a:cxnLst/>
          <a:rect l="0" t="0" r="0" b="0"/>
          <a:pathLst>
            <a:path>
              <a:moveTo>
                <a:pt x="0" y="648022"/>
              </a:moveTo>
              <a:lnTo>
                <a:pt x="100468" y="648022"/>
              </a:lnTo>
              <a:lnTo>
                <a:pt x="100468" y="0"/>
              </a:lnTo>
              <a:lnTo>
                <a:pt x="200937" y="0"/>
              </a:lnTo>
            </a:path>
          </a:pathLst>
        </a:custGeom>
        <a:noFill/>
        <a:ln w="1270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DB5EA8-38E5-4B54-AAC5-70652E1B3105}">
      <dsp:nvSpPr>
        <dsp:cNvPr id="0" name=""/>
        <dsp:cNvSpPr/>
      </dsp:nvSpPr>
      <dsp:spPr>
        <a:xfrm>
          <a:off x="3870253" y="2853360"/>
          <a:ext cx="200937" cy="14040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0468" y="0"/>
              </a:lnTo>
              <a:lnTo>
                <a:pt x="100468" y="1404048"/>
              </a:lnTo>
              <a:lnTo>
                <a:pt x="200937" y="1404048"/>
              </a:lnTo>
            </a:path>
          </a:pathLst>
        </a:custGeom>
        <a:noFill/>
        <a:ln w="1270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86E478-C771-4071-A3ED-022116CCF05C}">
      <dsp:nvSpPr>
        <dsp:cNvPr id="0" name=""/>
        <dsp:cNvSpPr/>
      </dsp:nvSpPr>
      <dsp:spPr>
        <a:xfrm>
          <a:off x="5075876" y="2529349"/>
          <a:ext cx="200937" cy="6480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0468" y="0"/>
              </a:lnTo>
              <a:lnTo>
                <a:pt x="100468" y="648022"/>
              </a:lnTo>
              <a:lnTo>
                <a:pt x="200937" y="648022"/>
              </a:lnTo>
            </a:path>
          </a:pathLst>
        </a:custGeom>
        <a:noFill/>
        <a:ln w="1270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3FDB79-46E8-4D2F-854D-80E0F7C48FD2}">
      <dsp:nvSpPr>
        <dsp:cNvPr id="0" name=""/>
        <dsp:cNvSpPr/>
      </dsp:nvSpPr>
      <dsp:spPr>
        <a:xfrm>
          <a:off x="5075876" y="2529349"/>
          <a:ext cx="200937" cy="216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0468" y="0"/>
              </a:lnTo>
              <a:lnTo>
                <a:pt x="100468" y="216007"/>
              </a:lnTo>
              <a:lnTo>
                <a:pt x="200937" y="216007"/>
              </a:lnTo>
            </a:path>
          </a:pathLst>
        </a:custGeom>
        <a:noFill/>
        <a:ln w="1270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9BB4F1-2D6F-46B6-A090-6C12E104A904}">
      <dsp:nvSpPr>
        <dsp:cNvPr id="0" name=""/>
        <dsp:cNvSpPr/>
      </dsp:nvSpPr>
      <dsp:spPr>
        <a:xfrm>
          <a:off x="5075876" y="2313342"/>
          <a:ext cx="200937" cy="216007"/>
        </a:xfrm>
        <a:custGeom>
          <a:avLst/>
          <a:gdLst/>
          <a:ahLst/>
          <a:cxnLst/>
          <a:rect l="0" t="0" r="0" b="0"/>
          <a:pathLst>
            <a:path>
              <a:moveTo>
                <a:pt x="0" y="216007"/>
              </a:moveTo>
              <a:lnTo>
                <a:pt x="100468" y="216007"/>
              </a:lnTo>
              <a:lnTo>
                <a:pt x="100468" y="0"/>
              </a:lnTo>
              <a:lnTo>
                <a:pt x="200937" y="0"/>
              </a:lnTo>
            </a:path>
          </a:pathLst>
        </a:custGeom>
        <a:noFill/>
        <a:ln w="1270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3FE0B9-32FC-4E26-8697-3991B9E3E8E3}">
      <dsp:nvSpPr>
        <dsp:cNvPr id="0" name=""/>
        <dsp:cNvSpPr/>
      </dsp:nvSpPr>
      <dsp:spPr>
        <a:xfrm>
          <a:off x="5075876" y="1881327"/>
          <a:ext cx="200937" cy="648022"/>
        </a:xfrm>
        <a:custGeom>
          <a:avLst/>
          <a:gdLst/>
          <a:ahLst/>
          <a:cxnLst/>
          <a:rect l="0" t="0" r="0" b="0"/>
          <a:pathLst>
            <a:path>
              <a:moveTo>
                <a:pt x="0" y="648022"/>
              </a:moveTo>
              <a:lnTo>
                <a:pt x="100468" y="648022"/>
              </a:lnTo>
              <a:lnTo>
                <a:pt x="100468" y="0"/>
              </a:lnTo>
              <a:lnTo>
                <a:pt x="200937" y="0"/>
              </a:lnTo>
            </a:path>
          </a:pathLst>
        </a:custGeom>
        <a:noFill/>
        <a:ln w="1270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0EF127-5FB1-4B19-8056-625BED5F1774}">
      <dsp:nvSpPr>
        <dsp:cNvPr id="0" name=""/>
        <dsp:cNvSpPr/>
      </dsp:nvSpPr>
      <dsp:spPr>
        <a:xfrm>
          <a:off x="3870253" y="2529349"/>
          <a:ext cx="200937" cy="324011"/>
        </a:xfrm>
        <a:custGeom>
          <a:avLst/>
          <a:gdLst/>
          <a:ahLst/>
          <a:cxnLst/>
          <a:rect l="0" t="0" r="0" b="0"/>
          <a:pathLst>
            <a:path>
              <a:moveTo>
                <a:pt x="0" y="324011"/>
              </a:moveTo>
              <a:lnTo>
                <a:pt x="100468" y="324011"/>
              </a:lnTo>
              <a:lnTo>
                <a:pt x="100468" y="0"/>
              </a:lnTo>
              <a:lnTo>
                <a:pt x="200937" y="0"/>
              </a:lnTo>
            </a:path>
          </a:pathLst>
        </a:custGeom>
        <a:noFill/>
        <a:ln w="1270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0261D4-CAB1-4D9D-A8E0-5F4E3589385F}">
      <dsp:nvSpPr>
        <dsp:cNvPr id="0" name=""/>
        <dsp:cNvSpPr/>
      </dsp:nvSpPr>
      <dsp:spPr>
        <a:xfrm>
          <a:off x="5075876" y="1233304"/>
          <a:ext cx="200937" cy="216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0468" y="0"/>
              </a:lnTo>
              <a:lnTo>
                <a:pt x="100468" y="216007"/>
              </a:lnTo>
              <a:lnTo>
                <a:pt x="200937" y="216007"/>
              </a:lnTo>
            </a:path>
          </a:pathLst>
        </a:custGeom>
        <a:noFill/>
        <a:ln w="1270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CE2B73-B454-44E3-A72D-67CD2777E3B5}">
      <dsp:nvSpPr>
        <dsp:cNvPr id="0" name=""/>
        <dsp:cNvSpPr/>
      </dsp:nvSpPr>
      <dsp:spPr>
        <a:xfrm>
          <a:off x="5075876" y="1017297"/>
          <a:ext cx="200937" cy="216007"/>
        </a:xfrm>
        <a:custGeom>
          <a:avLst/>
          <a:gdLst/>
          <a:ahLst/>
          <a:cxnLst/>
          <a:rect l="0" t="0" r="0" b="0"/>
          <a:pathLst>
            <a:path>
              <a:moveTo>
                <a:pt x="0" y="216007"/>
              </a:moveTo>
              <a:lnTo>
                <a:pt x="100468" y="216007"/>
              </a:lnTo>
              <a:lnTo>
                <a:pt x="100468" y="0"/>
              </a:lnTo>
              <a:lnTo>
                <a:pt x="200937" y="0"/>
              </a:lnTo>
            </a:path>
          </a:pathLst>
        </a:custGeom>
        <a:noFill/>
        <a:ln w="1270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56D3A6-735F-46B2-8E4E-14980FFAC80D}">
      <dsp:nvSpPr>
        <dsp:cNvPr id="0" name=""/>
        <dsp:cNvSpPr/>
      </dsp:nvSpPr>
      <dsp:spPr>
        <a:xfrm>
          <a:off x="3870253" y="1233304"/>
          <a:ext cx="200937" cy="1620056"/>
        </a:xfrm>
        <a:custGeom>
          <a:avLst/>
          <a:gdLst/>
          <a:ahLst/>
          <a:cxnLst/>
          <a:rect l="0" t="0" r="0" b="0"/>
          <a:pathLst>
            <a:path>
              <a:moveTo>
                <a:pt x="0" y="1620056"/>
              </a:moveTo>
              <a:lnTo>
                <a:pt x="100468" y="1620056"/>
              </a:lnTo>
              <a:lnTo>
                <a:pt x="100468" y="0"/>
              </a:lnTo>
              <a:lnTo>
                <a:pt x="200937" y="0"/>
              </a:lnTo>
            </a:path>
          </a:pathLst>
        </a:custGeom>
        <a:noFill/>
        <a:ln w="1270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B9F9ED-4DBB-47BB-B38F-A9065D79553D}">
      <dsp:nvSpPr>
        <dsp:cNvPr id="0" name=""/>
        <dsp:cNvSpPr/>
      </dsp:nvSpPr>
      <dsp:spPr>
        <a:xfrm>
          <a:off x="5075876" y="369274"/>
          <a:ext cx="200937" cy="216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0468" y="0"/>
              </a:lnTo>
              <a:lnTo>
                <a:pt x="100468" y="216007"/>
              </a:lnTo>
              <a:lnTo>
                <a:pt x="200937" y="216007"/>
              </a:lnTo>
            </a:path>
          </a:pathLst>
        </a:custGeom>
        <a:noFill/>
        <a:ln w="1270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A6FE6D-9DE8-4392-AFBD-D1D9280FCEBE}">
      <dsp:nvSpPr>
        <dsp:cNvPr id="0" name=""/>
        <dsp:cNvSpPr/>
      </dsp:nvSpPr>
      <dsp:spPr>
        <a:xfrm>
          <a:off x="5075876" y="153267"/>
          <a:ext cx="200937" cy="216007"/>
        </a:xfrm>
        <a:custGeom>
          <a:avLst/>
          <a:gdLst/>
          <a:ahLst/>
          <a:cxnLst/>
          <a:rect l="0" t="0" r="0" b="0"/>
          <a:pathLst>
            <a:path>
              <a:moveTo>
                <a:pt x="0" y="216007"/>
              </a:moveTo>
              <a:lnTo>
                <a:pt x="100468" y="216007"/>
              </a:lnTo>
              <a:lnTo>
                <a:pt x="100468" y="0"/>
              </a:lnTo>
              <a:lnTo>
                <a:pt x="200937" y="0"/>
              </a:lnTo>
            </a:path>
          </a:pathLst>
        </a:custGeom>
        <a:noFill/>
        <a:ln w="1270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526217-A716-42A8-879B-F6B278BA8E63}">
      <dsp:nvSpPr>
        <dsp:cNvPr id="0" name=""/>
        <dsp:cNvSpPr/>
      </dsp:nvSpPr>
      <dsp:spPr>
        <a:xfrm>
          <a:off x="3870253" y="369274"/>
          <a:ext cx="200937" cy="2484086"/>
        </a:xfrm>
        <a:custGeom>
          <a:avLst/>
          <a:gdLst/>
          <a:ahLst/>
          <a:cxnLst/>
          <a:rect l="0" t="0" r="0" b="0"/>
          <a:pathLst>
            <a:path>
              <a:moveTo>
                <a:pt x="0" y="2484086"/>
              </a:moveTo>
              <a:lnTo>
                <a:pt x="100468" y="2484086"/>
              </a:lnTo>
              <a:lnTo>
                <a:pt x="100468" y="0"/>
              </a:lnTo>
              <a:lnTo>
                <a:pt x="200937" y="0"/>
              </a:lnTo>
            </a:path>
          </a:pathLst>
        </a:custGeom>
        <a:noFill/>
        <a:ln w="1270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A205D3-0E16-4805-82BC-C371754C787C}">
      <dsp:nvSpPr>
        <dsp:cNvPr id="0" name=""/>
        <dsp:cNvSpPr/>
      </dsp:nvSpPr>
      <dsp:spPr>
        <a:xfrm>
          <a:off x="2664629" y="2807640"/>
          <a:ext cx="2009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0937" y="45720"/>
              </a:lnTo>
            </a:path>
          </a:pathLst>
        </a:custGeom>
        <a:noFill/>
        <a:ln w="1270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5C3A62-B649-4FBE-831B-68A4F09133DD}">
      <dsp:nvSpPr>
        <dsp:cNvPr id="0" name=""/>
        <dsp:cNvSpPr/>
      </dsp:nvSpPr>
      <dsp:spPr>
        <a:xfrm>
          <a:off x="1659943" y="2700146"/>
          <a:ext cx="1004686" cy="306429"/>
        </a:xfrm>
        <a:prstGeom prst="rect">
          <a:avLst/>
        </a:prstGeom>
        <a:solidFill>
          <a:srgbClr val="FFFACD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>
              <a:solidFill>
                <a:schemeClr val="tx1"/>
              </a:solidFill>
            </a:rPr>
            <a:t>로그인</a:t>
          </a:r>
          <a:r>
            <a:rPr lang="en-US" altLang="ko-KR" sz="1000" kern="1200" dirty="0">
              <a:solidFill>
                <a:schemeClr val="tx1"/>
              </a:solidFill>
            </a:rPr>
            <a:t>/</a:t>
          </a:r>
          <a:r>
            <a:rPr lang="ko-KR" altLang="en-US" sz="1000" kern="1200" dirty="0">
              <a:solidFill>
                <a:schemeClr val="tx1"/>
              </a:solidFill>
            </a:rPr>
            <a:t>로그아웃</a:t>
          </a:r>
        </a:p>
      </dsp:txBody>
      <dsp:txXfrm>
        <a:off x="1659943" y="2700146"/>
        <a:ext cx="1004686" cy="306429"/>
      </dsp:txXfrm>
    </dsp:sp>
    <dsp:sp modelId="{17D20B55-5679-4E53-888F-064E83BDA97F}">
      <dsp:nvSpPr>
        <dsp:cNvPr id="0" name=""/>
        <dsp:cNvSpPr/>
      </dsp:nvSpPr>
      <dsp:spPr>
        <a:xfrm>
          <a:off x="2865566" y="2700146"/>
          <a:ext cx="1004686" cy="306429"/>
        </a:xfrm>
        <a:prstGeom prst="rect">
          <a:avLst/>
        </a:prstGeom>
        <a:solidFill>
          <a:srgbClr val="FFFACD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>
              <a:solidFill>
                <a:schemeClr val="tx1"/>
              </a:solidFill>
            </a:rPr>
            <a:t>관리자</a:t>
          </a:r>
        </a:p>
      </dsp:txBody>
      <dsp:txXfrm>
        <a:off x="2865566" y="2700146"/>
        <a:ext cx="1004686" cy="306429"/>
      </dsp:txXfrm>
    </dsp:sp>
    <dsp:sp modelId="{25C02D2E-AEA7-44E3-84AE-AFA08059374B}">
      <dsp:nvSpPr>
        <dsp:cNvPr id="0" name=""/>
        <dsp:cNvSpPr/>
      </dsp:nvSpPr>
      <dsp:spPr>
        <a:xfrm>
          <a:off x="4071190" y="216059"/>
          <a:ext cx="1004686" cy="306429"/>
        </a:xfrm>
        <a:prstGeom prst="rect">
          <a:avLst/>
        </a:prstGeom>
        <a:solidFill>
          <a:srgbClr val="FFFACD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>
              <a:solidFill>
                <a:schemeClr val="tx1"/>
              </a:solidFill>
            </a:rPr>
            <a:t>관리자 관리</a:t>
          </a:r>
        </a:p>
      </dsp:txBody>
      <dsp:txXfrm>
        <a:off x="4071190" y="216059"/>
        <a:ext cx="1004686" cy="306429"/>
      </dsp:txXfrm>
    </dsp:sp>
    <dsp:sp modelId="{864B9532-B46F-4EFF-BBD8-1FD09D8E0A26}">
      <dsp:nvSpPr>
        <dsp:cNvPr id="0" name=""/>
        <dsp:cNvSpPr/>
      </dsp:nvSpPr>
      <dsp:spPr>
        <a:xfrm>
          <a:off x="5276813" y="52"/>
          <a:ext cx="1004686" cy="306429"/>
        </a:xfrm>
        <a:prstGeom prst="rect">
          <a:avLst/>
        </a:prstGeom>
        <a:solidFill>
          <a:srgbClr val="FFFACD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>
              <a:solidFill>
                <a:schemeClr val="tx1"/>
              </a:solidFill>
            </a:rPr>
            <a:t>관리자 등록</a:t>
          </a:r>
        </a:p>
      </dsp:txBody>
      <dsp:txXfrm>
        <a:off x="5276813" y="52"/>
        <a:ext cx="1004686" cy="306429"/>
      </dsp:txXfrm>
    </dsp:sp>
    <dsp:sp modelId="{37E08461-D194-4757-9B12-3334C7331351}">
      <dsp:nvSpPr>
        <dsp:cNvPr id="0" name=""/>
        <dsp:cNvSpPr/>
      </dsp:nvSpPr>
      <dsp:spPr>
        <a:xfrm>
          <a:off x="5276813" y="432067"/>
          <a:ext cx="1004686" cy="306429"/>
        </a:xfrm>
        <a:prstGeom prst="rect">
          <a:avLst/>
        </a:prstGeom>
        <a:solidFill>
          <a:srgbClr val="FFFACD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>
              <a:solidFill>
                <a:schemeClr val="tx1"/>
              </a:solidFill>
            </a:rPr>
            <a:t>관리자 삭제</a:t>
          </a:r>
        </a:p>
      </dsp:txBody>
      <dsp:txXfrm>
        <a:off x="5276813" y="432067"/>
        <a:ext cx="1004686" cy="306429"/>
      </dsp:txXfrm>
    </dsp:sp>
    <dsp:sp modelId="{0AF5C941-1359-4B57-B696-FB9F56E47817}">
      <dsp:nvSpPr>
        <dsp:cNvPr id="0" name=""/>
        <dsp:cNvSpPr/>
      </dsp:nvSpPr>
      <dsp:spPr>
        <a:xfrm>
          <a:off x="4071190" y="1080090"/>
          <a:ext cx="1004686" cy="306429"/>
        </a:xfrm>
        <a:prstGeom prst="rect">
          <a:avLst/>
        </a:prstGeom>
        <a:solidFill>
          <a:srgbClr val="FFFACD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>
              <a:solidFill>
                <a:schemeClr val="tx1"/>
              </a:solidFill>
            </a:rPr>
            <a:t>회원관리</a:t>
          </a:r>
        </a:p>
      </dsp:txBody>
      <dsp:txXfrm>
        <a:off x="4071190" y="1080090"/>
        <a:ext cx="1004686" cy="306429"/>
      </dsp:txXfrm>
    </dsp:sp>
    <dsp:sp modelId="{A56A7BF4-CEA7-4918-BF4C-053767241D4C}">
      <dsp:nvSpPr>
        <dsp:cNvPr id="0" name=""/>
        <dsp:cNvSpPr/>
      </dsp:nvSpPr>
      <dsp:spPr>
        <a:xfrm>
          <a:off x="5276813" y="864082"/>
          <a:ext cx="1004686" cy="306429"/>
        </a:xfrm>
        <a:prstGeom prst="rect">
          <a:avLst/>
        </a:prstGeom>
        <a:solidFill>
          <a:srgbClr val="FFFACD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>
              <a:solidFill>
                <a:schemeClr val="tx1"/>
              </a:solidFill>
            </a:rPr>
            <a:t>회원전체목록</a:t>
          </a:r>
        </a:p>
      </dsp:txBody>
      <dsp:txXfrm>
        <a:off x="5276813" y="864082"/>
        <a:ext cx="1004686" cy="306429"/>
      </dsp:txXfrm>
    </dsp:sp>
    <dsp:sp modelId="{3388D560-661D-4A3E-B0E6-7FB25F7296C6}">
      <dsp:nvSpPr>
        <dsp:cNvPr id="0" name=""/>
        <dsp:cNvSpPr/>
      </dsp:nvSpPr>
      <dsp:spPr>
        <a:xfrm>
          <a:off x="5276813" y="1296097"/>
          <a:ext cx="1004686" cy="306429"/>
        </a:xfrm>
        <a:prstGeom prst="rect">
          <a:avLst/>
        </a:prstGeom>
        <a:solidFill>
          <a:srgbClr val="FFFACD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>
              <a:solidFill>
                <a:schemeClr val="tx1"/>
              </a:solidFill>
            </a:rPr>
            <a:t>회원검색</a:t>
          </a:r>
        </a:p>
      </dsp:txBody>
      <dsp:txXfrm>
        <a:off x="5276813" y="1296097"/>
        <a:ext cx="1004686" cy="306429"/>
      </dsp:txXfrm>
    </dsp:sp>
    <dsp:sp modelId="{3FA432BB-1953-4305-81B0-E16E50BEEDDA}">
      <dsp:nvSpPr>
        <dsp:cNvPr id="0" name=""/>
        <dsp:cNvSpPr/>
      </dsp:nvSpPr>
      <dsp:spPr>
        <a:xfrm>
          <a:off x="4071190" y="2376135"/>
          <a:ext cx="1004686" cy="306429"/>
        </a:xfrm>
        <a:prstGeom prst="rect">
          <a:avLst/>
        </a:prstGeom>
        <a:solidFill>
          <a:srgbClr val="FFFACD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>
              <a:solidFill>
                <a:schemeClr val="tx1"/>
              </a:solidFill>
              <a:latin typeface="Calibri Light" panose="020F0302020204030204"/>
            </a:rPr>
            <a:t>시공사례 글</a:t>
          </a:r>
          <a:endParaRPr lang="ko-KR" altLang="en-US" sz="1000" kern="1200" dirty="0">
            <a:solidFill>
              <a:schemeClr val="tx1"/>
            </a:solidFill>
          </a:endParaRPr>
        </a:p>
      </dsp:txBody>
      <dsp:txXfrm>
        <a:off x="4071190" y="2376135"/>
        <a:ext cx="1004686" cy="306429"/>
      </dsp:txXfrm>
    </dsp:sp>
    <dsp:sp modelId="{FE0AB7BC-3696-4300-9208-91E2E315E32A}">
      <dsp:nvSpPr>
        <dsp:cNvPr id="0" name=""/>
        <dsp:cNvSpPr/>
      </dsp:nvSpPr>
      <dsp:spPr>
        <a:xfrm>
          <a:off x="5276813" y="1728112"/>
          <a:ext cx="1004686" cy="306429"/>
        </a:xfrm>
        <a:prstGeom prst="rect">
          <a:avLst/>
        </a:prstGeom>
        <a:solidFill>
          <a:srgbClr val="FFFACD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>
              <a:solidFill>
                <a:schemeClr val="tx1"/>
              </a:solidFill>
            </a:rPr>
            <a:t>시공사례</a:t>
          </a:r>
          <a:r>
            <a:rPr lang="ko-KR" altLang="en-US" sz="1000" kern="1200" dirty="0">
              <a:solidFill>
                <a:schemeClr val="tx1"/>
              </a:solidFill>
              <a:latin typeface="Calibri Light" panose="020F0302020204030204"/>
            </a:rPr>
            <a:t> 글 작성</a:t>
          </a:r>
          <a:endParaRPr lang="ko-KR" altLang="en-US" sz="1000" kern="1200" dirty="0">
            <a:solidFill>
              <a:schemeClr val="tx1"/>
            </a:solidFill>
          </a:endParaRPr>
        </a:p>
      </dsp:txBody>
      <dsp:txXfrm>
        <a:off x="5276813" y="1728112"/>
        <a:ext cx="1004686" cy="306429"/>
      </dsp:txXfrm>
    </dsp:sp>
    <dsp:sp modelId="{F1A529E9-2274-40C1-B54E-F4B96246AD05}">
      <dsp:nvSpPr>
        <dsp:cNvPr id="0" name=""/>
        <dsp:cNvSpPr/>
      </dsp:nvSpPr>
      <dsp:spPr>
        <a:xfrm>
          <a:off x="5276813" y="2160127"/>
          <a:ext cx="1004686" cy="306429"/>
        </a:xfrm>
        <a:prstGeom prst="rect">
          <a:avLst/>
        </a:prstGeom>
        <a:solidFill>
          <a:srgbClr val="FFFACD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>
              <a:solidFill>
                <a:schemeClr val="tx1"/>
              </a:solidFill>
            </a:rPr>
            <a:t>시공사례</a:t>
          </a:r>
          <a:r>
            <a:rPr lang="ko-KR" altLang="en-US" sz="1000" kern="1200" dirty="0">
              <a:solidFill>
                <a:schemeClr val="tx1"/>
              </a:solidFill>
              <a:latin typeface="Calibri Light" panose="020F0302020204030204"/>
            </a:rPr>
            <a:t> 글 </a:t>
          </a:r>
          <a:r>
            <a:rPr lang="ko-KR" altLang="en-US" sz="1000" kern="1200" dirty="0" smtClean="0">
              <a:solidFill>
                <a:schemeClr val="tx1"/>
              </a:solidFill>
              <a:latin typeface="Calibri Light" panose="020F0302020204030204"/>
            </a:rPr>
            <a:t>삭제</a:t>
          </a:r>
          <a:endParaRPr lang="ko-KR" altLang="en-US" sz="1000" kern="1200" dirty="0">
            <a:solidFill>
              <a:schemeClr val="tx1"/>
            </a:solidFill>
          </a:endParaRPr>
        </a:p>
      </dsp:txBody>
      <dsp:txXfrm>
        <a:off x="5276813" y="2160127"/>
        <a:ext cx="1004686" cy="306429"/>
      </dsp:txXfrm>
    </dsp:sp>
    <dsp:sp modelId="{46B33AE0-82D0-4F9A-89A8-8688FAADECE2}">
      <dsp:nvSpPr>
        <dsp:cNvPr id="0" name=""/>
        <dsp:cNvSpPr/>
      </dsp:nvSpPr>
      <dsp:spPr>
        <a:xfrm>
          <a:off x="5276813" y="2592142"/>
          <a:ext cx="1004686" cy="306429"/>
        </a:xfrm>
        <a:prstGeom prst="rect">
          <a:avLst/>
        </a:prstGeom>
        <a:solidFill>
          <a:srgbClr val="FFFACD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>
              <a:solidFill>
                <a:schemeClr val="tx1"/>
              </a:solidFill>
            </a:rPr>
            <a:t>시공사례</a:t>
          </a:r>
          <a:r>
            <a:rPr lang="ko-KR" altLang="en-US" sz="1000" kern="1200" dirty="0">
              <a:solidFill>
                <a:schemeClr val="tx1"/>
              </a:solidFill>
              <a:latin typeface="Calibri Light" panose="020F0302020204030204"/>
            </a:rPr>
            <a:t> 글 </a:t>
          </a:r>
          <a:r>
            <a:rPr lang="ko-KR" altLang="en-US" sz="1000" kern="1200" dirty="0" smtClean="0">
              <a:solidFill>
                <a:schemeClr val="tx1"/>
              </a:solidFill>
              <a:latin typeface="Calibri Light" panose="020F0302020204030204"/>
            </a:rPr>
            <a:t>수정</a:t>
          </a:r>
          <a:endParaRPr lang="ko-KR" altLang="en-US" sz="1000" kern="1200" dirty="0">
            <a:solidFill>
              <a:schemeClr val="tx1"/>
            </a:solidFill>
          </a:endParaRPr>
        </a:p>
      </dsp:txBody>
      <dsp:txXfrm>
        <a:off x="5276813" y="2592142"/>
        <a:ext cx="1004686" cy="306429"/>
      </dsp:txXfrm>
    </dsp:sp>
    <dsp:sp modelId="{5D169704-D1E2-471F-BBE1-BF2CCD68D37C}">
      <dsp:nvSpPr>
        <dsp:cNvPr id="0" name=""/>
        <dsp:cNvSpPr/>
      </dsp:nvSpPr>
      <dsp:spPr>
        <a:xfrm>
          <a:off x="5276813" y="3024157"/>
          <a:ext cx="1004686" cy="306429"/>
        </a:xfrm>
        <a:prstGeom prst="rect">
          <a:avLst/>
        </a:prstGeom>
        <a:solidFill>
          <a:srgbClr val="FFFACD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>
              <a:solidFill>
                <a:schemeClr val="tx1"/>
              </a:solidFill>
            </a:rPr>
            <a:t>시공사례</a:t>
          </a:r>
          <a:r>
            <a:rPr lang="ko-KR" altLang="en-US" sz="1000" kern="1200" dirty="0">
              <a:solidFill>
                <a:schemeClr val="tx1"/>
              </a:solidFill>
              <a:latin typeface="Calibri Light" panose="020F0302020204030204"/>
            </a:rPr>
            <a:t> 글 </a:t>
          </a:r>
          <a:r>
            <a:rPr lang="ko-KR" altLang="en-US" sz="1000" kern="1200" dirty="0" smtClean="0">
              <a:solidFill>
                <a:schemeClr val="tx1"/>
              </a:solidFill>
              <a:latin typeface="Calibri Light" panose="020F0302020204030204"/>
            </a:rPr>
            <a:t>보기</a:t>
          </a:r>
          <a:endParaRPr lang="ko-KR" altLang="en-US" sz="1000" kern="1200" dirty="0">
            <a:solidFill>
              <a:schemeClr val="tx1"/>
            </a:solidFill>
          </a:endParaRPr>
        </a:p>
      </dsp:txBody>
      <dsp:txXfrm>
        <a:off x="5276813" y="3024157"/>
        <a:ext cx="1004686" cy="306429"/>
      </dsp:txXfrm>
    </dsp:sp>
    <dsp:sp modelId="{DB1A66A7-B687-4035-886F-9550FF375A6C}">
      <dsp:nvSpPr>
        <dsp:cNvPr id="0" name=""/>
        <dsp:cNvSpPr/>
      </dsp:nvSpPr>
      <dsp:spPr>
        <a:xfrm>
          <a:off x="4071190" y="4104195"/>
          <a:ext cx="1004686" cy="306429"/>
        </a:xfrm>
        <a:prstGeom prst="rect">
          <a:avLst/>
        </a:prstGeom>
        <a:solidFill>
          <a:srgbClr val="FFFACD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>
              <a:solidFill>
                <a:schemeClr val="tx1"/>
              </a:solidFill>
            </a:rPr>
            <a:t>공지사항</a:t>
          </a:r>
        </a:p>
      </dsp:txBody>
      <dsp:txXfrm>
        <a:off x="4071190" y="4104195"/>
        <a:ext cx="1004686" cy="306429"/>
      </dsp:txXfrm>
    </dsp:sp>
    <dsp:sp modelId="{9045A664-C784-4334-9E2C-41D5EB24FC2E}">
      <dsp:nvSpPr>
        <dsp:cNvPr id="0" name=""/>
        <dsp:cNvSpPr/>
      </dsp:nvSpPr>
      <dsp:spPr>
        <a:xfrm>
          <a:off x="5276813" y="3456172"/>
          <a:ext cx="1004686" cy="306429"/>
        </a:xfrm>
        <a:prstGeom prst="rect">
          <a:avLst/>
        </a:prstGeom>
        <a:solidFill>
          <a:srgbClr val="FFFACD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>
              <a:solidFill>
                <a:schemeClr val="tx1"/>
              </a:solidFill>
              <a:latin typeface="Calibri Light" panose="020F0302020204030204"/>
            </a:rPr>
            <a:t>공지 글</a:t>
          </a:r>
          <a:r>
            <a:rPr lang="ko-KR" altLang="en-US" sz="1000" kern="1200" dirty="0">
              <a:solidFill>
                <a:schemeClr val="tx1"/>
              </a:solidFill>
            </a:rPr>
            <a:t> 작성</a:t>
          </a:r>
        </a:p>
      </dsp:txBody>
      <dsp:txXfrm>
        <a:off x="5276813" y="3456172"/>
        <a:ext cx="1004686" cy="306429"/>
      </dsp:txXfrm>
    </dsp:sp>
    <dsp:sp modelId="{916FE36D-C22C-47BF-A7C0-8288C43D406B}">
      <dsp:nvSpPr>
        <dsp:cNvPr id="0" name=""/>
        <dsp:cNvSpPr/>
      </dsp:nvSpPr>
      <dsp:spPr>
        <a:xfrm>
          <a:off x="5276813" y="3888187"/>
          <a:ext cx="1004686" cy="306429"/>
        </a:xfrm>
        <a:prstGeom prst="rect">
          <a:avLst/>
        </a:prstGeom>
        <a:solidFill>
          <a:srgbClr val="FFFACD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>
              <a:solidFill>
                <a:schemeClr val="tx1"/>
              </a:solidFill>
            </a:rPr>
            <a:t>공지 글 수정</a:t>
          </a:r>
        </a:p>
      </dsp:txBody>
      <dsp:txXfrm>
        <a:off x="5276813" y="3888187"/>
        <a:ext cx="1004686" cy="306429"/>
      </dsp:txXfrm>
    </dsp:sp>
    <dsp:sp modelId="{6934E396-137C-4548-8AF9-0DEF28BE9F06}">
      <dsp:nvSpPr>
        <dsp:cNvPr id="0" name=""/>
        <dsp:cNvSpPr/>
      </dsp:nvSpPr>
      <dsp:spPr>
        <a:xfrm>
          <a:off x="5276813" y="4320202"/>
          <a:ext cx="1004686" cy="306429"/>
        </a:xfrm>
        <a:prstGeom prst="rect">
          <a:avLst/>
        </a:prstGeom>
        <a:solidFill>
          <a:srgbClr val="FFFACD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>
              <a:solidFill>
                <a:schemeClr val="tx1"/>
              </a:solidFill>
            </a:rPr>
            <a:t>공지 글 삭제</a:t>
          </a:r>
        </a:p>
      </dsp:txBody>
      <dsp:txXfrm>
        <a:off x="5276813" y="4320202"/>
        <a:ext cx="1004686" cy="306429"/>
      </dsp:txXfrm>
    </dsp:sp>
    <dsp:sp modelId="{E7A7CAA2-E0E4-4EC7-9CCC-B8F06E1D1117}">
      <dsp:nvSpPr>
        <dsp:cNvPr id="0" name=""/>
        <dsp:cNvSpPr/>
      </dsp:nvSpPr>
      <dsp:spPr>
        <a:xfrm>
          <a:off x="5276813" y="4752217"/>
          <a:ext cx="1004686" cy="306429"/>
        </a:xfrm>
        <a:prstGeom prst="rect">
          <a:avLst/>
        </a:prstGeom>
        <a:solidFill>
          <a:srgbClr val="FFFACD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>
              <a:solidFill>
                <a:schemeClr val="tx1"/>
              </a:solidFill>
            </a:rPr>
            <a:t>공지 글 보기</a:t>
          </a:r>
        </a:p>
      </dsp:txBody>
      <dsp:txXfrm>
        <a:off x="5276813" y="4752217"/>
        <a:ext cx="1004686" cy="306429"/>
      </dsp:txXfrm>
    </dsp:sp>
    <dsp:sp modelId="{2B5FEB7F-574C-4120-8BBA-F55124DA0A6C}">
      <dsp:nvSpPr>
        <dsp:cNvPr id="0" name=""/>
        <dsp:cNvSpPr/>
      </dsp:nvSpPr>
      <dsp:spPr>
        <a:xfrm>
          <a:off x="4071190" y="5184232"/>
          <a:ext cx="1004686" cy="306429"/>
        </a:xfrm>
        <a:prstGeom prst="rect">
          <a:avLst/>
        </a:prstGeom>
        <a:solidFill>
          <a:srgbClr val="FFFACD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>
              <a:solidFill>
                <a:schemeClr val="tx1"/>
              </a:solidFill>
              <a:latin typeface="Calibri Light" panose="020F0302020204030204"/>
            </a:rPr>
            <a:t>견적문의 게시판</a:t>
          </a:r>
          <a:endParaRPr lang="ko-KR" altLang="en-US" sz="1000" kern="1200" dirty="0">
            <a:solidFill>
              <a:schemeClr val="tx1"/>
            </a:solidFill>
          </a:endParaRPr>
        </a:p>
      </dsp:txBody>
      <dsp:txXfrm>
        <a:off x="4071190" y="5184232"/>
        <a:ext cx="1004686" cy="306429"/>
      </dsp:txXfrm>
    </dsp:sp>
    <dsp:sp modelId="{25473A79-BAD5-4347-A9B1-60DBB6F0A625}">
      <dsp:nvSpPr>
        <dsp:cNvPr id="0" name=""/>
        <dsp:cNvSpPr/>
      </dsp:nvSpPr>
      <dsp:spPr>
        <a:xfrm>
          <a:off x="5276813" y="5184232"/>
          <a:ext cx="1004686" cy="306429"/>
        </a:xfrm>
        <a:prstGeom prst="rect">
          <a:avLst/>
        </a:prstGeom>
        <a:solidFill>
          <a:srgbClr val="FFFACD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>
              <a:solidFill>
                <a:schemeClr val="tx1"/>
              </a:solidFill>
              <a:latin typeface="Calibri Light" panose="020F0302020204030204"/>
            </a:rPr>
            <a:t>견적문의 글 보기</a:t>
          </a:r>
        </a:p>
      </dsp:txBody>
      <dsp:txXfrm>
        <a:off x="5276813" y="5184232"/>
        <a:ext cx="1004686" cy="306429"/>
      </dsp:txXfrm>
    </dsp:sp>
    <dsp:sp modelId="{C8BDCB4C-0FC1-461B-A193-C3D08AB75C42}">
      <dsp:nvSpPr>
        <dsp:cNvPr id="0" name=""/>
        <dsp:cNvSpPr/>
      </dsp:nvSpPr>
      <dsp:spPr>
        <a:xfrm>
          <a:off x="6482436" y="5184232"/>
          <a:ext cx="1004686" cy="306429"/>
        </a:xfrm>
        <a:prstGeom prst="rect">
          <a:avLst/>
        </a:prstGeom>
        <a:solidFill>
          <a:srgbClr val="FFFACD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>
              <a:solidFill>
                <a:schemeClr val="tx1"/>
              </a:solidFill>
              <a:latin typeface="Calibri Light" panose="020F0302020204030204"/>
            </a:rPr>
            <a:t>답글 관리</a:t>
          </a:r>
        </a:p>
      </dsp:txBody>
      <dsp:txXfrm>
        <a:off x="6482436" y="5184232"/>
        <a:ext cx="1004686" cy="306429"/>
      </dsp:txXfrm>
    </dsp:sp>
    <dsp:sp modelId="{22115966-40D9-4F59-8DAF-1092533CC4DD}">
      <dsp:nvSpPr>
        <dsp:cNvPr id="0" name=""/>
        <dsp:cNvSpPr/>
      </dsp:nvSpPr>
      <dsp:spPr>
        <a:xfrm>
          <a:off x="7688060" y="4968225"/>
          <a:ext cx="1004686" cy="306429"/>
        </a:xfrm>
        <a:prstGeom prst="rect">
          <a:avLst/>
        </a:prstGeom>
        <a:solidFill>
          <a:srgbClr val="FFFACD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>
              <a:solidFill>
                <a:schemeClr val="tx1"/>
              </a:solidFill>
              <a:latin typeface="Calibri Light" panose="020F0302020204030204"/>
            </a:rPr>
            <a:t>답글 작성</a:t>
          </a:r>
        </a:p>
      </dsp:txBody>
      <dsp:txXfrm>
        <a:off x="7688060" y="4968225"/>
        <a:ext cx="1004686" cy="306429"/>
      </dsp:txXfrm>
    </dsp:sp>
    <dsp:sp modelId="{153F296F-1123-4943-81C4-DF12738BEA16}">
      <dsp:nvSpPr>
        <dsp:cNvPr id="0" name=""/>
        <dsp:cNvSpPr/>
      </dsp:nvSpPr>
      <dsp:spPr>
        <a:xfrm>
          <a:off x="7688060" y="5400240"/>
          <a:ext cx="1004686" cy="306429"/>
        </a:xfrm>
        <a:prstGeom prst="rect">
          <a:avLst/>
        </a:prstGeom>
        <a:solidFill>
          <a:srgbClr val="FFFACD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>
              <a:solidFill>
                <a:schemeClr val="tx1"/>
              </a:solidFill>
              <a:latin typeface="Calibri Light" panose="020F0302020204030204"/>
            </a:rPr>
            <a:t>답글 삭제</a:t>
          </a:r>
        </a:p>
      </dsp:txBody>
      <dsp:txXfrm>
        <a:off x="7688060" y="5400240"/>
        <a:ext cx="1004686" cy="3064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FC1C54-97C3-4412-B4E6-EE46C9898164}">
      <dsp:nvSpPr>
        <dsp:cNvPr id="0" name=""/>
        <dsp:cNvSpPr/>
      </dsp:nvSpPr>
      <dsp:spPr>
        <a:xfrm>
          <a:off x="5338358" y="4854745"/>
          <a:ext cx="241377" cy="518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0688" y="0"/>
              </a:lnTo>
              <a:lnTo>
                <a:pt x="120688" y="518961"/>
              </a:lnTo>
              <a:lnTo>
                <a:pt x="241377" y="518961"/>
              </a:lnTo>
            </a:path>
          </a:pathLst>
        </a:custGeom>
        <a:noFill/>
        <a:ln w="1270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98DEFD-634A-447E-BE6C-9D8D771CE0B4}">
      <dsp:nvSpPr>
        <dsp:cNvPr id="0" name=""/>
        <dsp:cNvSpPr/>
      </dsp:nvSpPr>
      <dsp:spPr>
        <a:xfrm>
          <a:off x="5338358" y="4809025"/>
          <a:ext cx="2413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1377" y="45720"/>
              </a:lnTo>
            </a:path>
          </a:pathLst>
        </a:custGeom>
        <a:noFill/>
        <a:ln w="12700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6E5829-E3FC-404B-95D9-3FA92BC09019}">
      <dsp:nvSpPr>
        <dsp:cNvPr id="0" name=""/>
        <dsp:cNvSpPr/>
      </dsp:nvSpPr>
      <dsp:spPr>
        <a:xfrm>
          <a:off x="5338358" y="4335783"/>
          <a:ext cx="241377" cy="518961"/>
        </a:xfrm>
        <a:custGeom>
          <a:avLst/>
          <a:gdLst/>
          <a:ahLst/>
          <a:cxnLst/>
          <a:rect l="0" t="0" r="0" b="0"/>
          <a:pathLst>
            <a:path>
              <a:moveTo>
                <a:pt x="0" y="518961"/>
              </a:moveTo>
              <a:lnTo>
                <a:pt x="120688" y="518961"/>
              </a:lnTo>
              <a:lnTo>
                <a:pt x="120688" y="0"/>
              </a:lnTo>
              <a:lnTo>
                <a:pt x="241377" y="0"/>
              </a:lnTo>
            </a:path>
          </a:pathLst>
        </a:custGeom>
        <a:noFill/>
        <a:ln w="1270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F51E7C-10ED-4101-A14D-6D99307F3ACC}">
      <dsp:nvSpPr>
        <dsp:cNvPr id="0" name=""/>
        <dsp:cNvSpPr/>
      </dsp:nvSpPr>
      <dsp:spPr>
        <a:xfrm>
          <a:off x="3890093" y="2908639"/>
          <a:ext cx="241377" cy="1946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0688" y="0"/>
              </a:lnTo>
              <a:lnTo>
                <a:pt x="120688" y="1946105"/>
              </a:lnTo>
              <a:lnTo>
                <a:pt x="241377" y="1946105"/>
              </a:lnTo>
            </a:path>
          </a:pathLst>
        </a:custGeom>
        <a:noFill/>
        <a:ln w="1270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DF7B86-5147-4586-807F-07EEA4D8B6BE}">
      <dsp:nvSpPr>
        <dsp:cNvPr id="0" name=""/>
        <dsp:cNvSpPr/>
      </dsp:nvSpPr>
      <dsp:spPr>
        <a:xfrm>
          <a:off x="8234887" y="3816822"/>
          <a:ext cx="241377" cy="2594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0688" y="0"/>
              </a:lnTo>
              <a:lnTo>
                <a:pt x="120688" y="259480"/>
              </a:lnTo>
              <a:lnTo>
                <a:pt x="241377" y="259480"/>
              </a:lnTo>
            </a:path>
          </a:pathLst>
        </a:custGeom>
        <a:noFill/>
        <a:ln w="1270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0AD4BD-E513-4B26-B4C1-D909692FC65D}">
      <dsp:nvSpPr>
        <dsp:cNvPr id="0" name=""/>
        <dsp:cNvSpPr/>
      </dsp:nvSpPr>
      <dsp:spPr>
        <a:xfrm>
          <a:off x="8234887" y="3557341"/>
          <a:ext cx="241377" cy="259480"/>
        </a:xfrm>
        <a:custGeom>
          <a:avLst/>
          <a:gdLst/>
          <a:ahLst/>
          <a:cxnLst/>
          <a:rect l="0" t="0" r="0" b="0"/>
          <a:pathLst>
            <a:path>
              <a:moveTo>
                <a:pt x="0" y="259480"/>
              </a:moveTo>
              <a:lnTo>
                <a:pt x="120688" y="259480"/>
              </a:lnTo>
              <a:lnTo>
                <a:pt x="120688" y="0"/>
              </a:lnTo>
              <a:lnTo>
                <a:pt x="241377" y="0"/>
              </a:lnTo>
            </a:path>
          </a:pathLst>
        </a:custGeom>
        <a:noFill/>
        <a:ln w="1270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108F02-17F6-40B2-9479-D2183382C1A9}">
      <dsp:nvSpPr>
        <dsp:cNvPr id="0" name=""/>
        <dsp:cNvSpPr/>
      </dsp:nvSpPr>
      <dsp:spPr>
        <a:xfrm>
          <a:off x="6786622" y="3771102"/>
          <a:ext cx="2413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1377" y="45720"/>
              </a:lnTo>
            </a:path>
          </a:pathLst>
        </a:custGeom>
        <a:noFill/>
        <a:ln w="1270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202781-C1EC-419B-AECE-42E1BB60642D}">
      <dsp:nvSpPr>
        <dsp:cNvPr id="0" name=""/>
        <dsp:cNvSpPr/>
      </dsp:nvSpPr>
      <dsp:spPr>
        <a:xfrm>
          <a:off x="5338358" y="3038380"/>
          <a:ext cx="241377" cy="778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0688" y="0"/>
              </a:lnTo>
              <a:lnTo>
                <a:pt x="120688" y="778442"/>
              </a:lnTo>
              <a:lnTo>
                <a:pt x="241377" y="778442"/>
              </a:lnTo>
            </a:path>
          </a:pathLst>
        </a:custGeom>
        <a:noFill/>
        <a:ln w="1270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66B207-82CC-4EFA-ACA0-453B9A228BDF}">
      <dsp:nvSpPr>
        <dsp:cNvPr id="0" name=""/>
        <dsp:cNvSpPr/>
      </dsp:nvSpPr>
      <dsp:spPr>
        <a:xfrm>
          <a:off x="5338358" y="3038380"/>
          <a:ext cx="241377" cy="2594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0688" y="0"/>
              </a:lnTo>
              <a:lnTo>
                <a:pt x="120688" y="259480"/>
              </a:lnTo>
              <a:lnTo>
                <a:pt x="241377" y="259480"/>
              </a:lnTo>
            </a:path>
          </a:pathLst>
        </a:custGeom>
        <a:noFill/>
        <a:ln w="1270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6A9A81-E86D-4B32-B44E-3871E37BC813}">
      <dsp:nvSpPr>
        <dsp:cNvPr id="0" name=""/>
        <dsp:cNvSpPr/>
      </dsp:nvSpPr>
      <dsp:spPr>
        <a:xfrm>
          <a:off x="5338358" y="2778899"/>
          <a:ext cx="241377" cy="259480"/>
        </a:xfrm>
        <a:custGeom>
          <a:avLst/>
          <a:gdLst/>
          <a:ahLst/>
          <a:cxnLst/>
          <a:rect l="0" t="0" r="0" b="0"/>
          <a:pathLst>
            <a:path>
              <a:moveTo>
                <a:pt x="0" y="259480"/>
              </a:moveTo>
              <a:lnTo>
                <a:pt x="120688" y="259480"/>
              </a:lnTo>
              <a:lnTo>
                <a:pt x="120688" y="0"/>
              </a:lnTo>
              <a:lnTo>
                <a:pt x="241377" y="0"/>
              </a:lnTo>
            </a:path>
          </a:pathLst>
        </a:custGeom>
        <a:noFill/>
        <a:ln w="1270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66BBC6-5CFE-444A-B6AC-61F8DDC4A4B8}">
      <dsp:nvSpPr>
        <dsp:cNvPr id="0" name=""/>
        <dsp:cNvSpPr/>
      </dsp:nvSpPr>
      <dsp:spPr>
        <a:xfrm>
          <a:off x="5338358" y="2259938"/>
          <a:ext cx="241377" cy="778442"/>
        </a:xfrm>
        <a:custGeom>
          <a:avLst/>
          <a:gdLst/>
          <a:ahLst/>
          <a:cxnLst/>
          <a:rect l="0" t="0" r="0" b="0"/>
          <a:pathLst>
            <a:path>
              <a:moveTo>
                <a:pt x="0" y="778442"/>
              </a:moveTo>
              <a:lnTo>
                <a:pt x="120688" y="778442"/>
              </a:lnTo>
              <a:lnTo>
                <a:pt x="120688" y="0"/>
              </a:lnTo>
              <a:lnTo>
                <a:pt x="241377" y="0"/>
              </a:lnTo>
            </a:path>
          </a:pathLst>
        </a:custGeom>
        <a:noFill/>
        <a:ln w="1270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470F95-496A-4889-A25A-DF934FA8E631}">
      <dsp:nvSpPr>
        <dsp:cNvPr id="0" name=""/>
        <dsp:cNvSpPr/>
      </dsp:nvSpPr>
      <dsp:spPr>
        <a:xfrm>
          <a:off x="3890093" y="2908639"/>
          <a:ext cx="241377" cy="1297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0688" y="0"/>
              </a:lnTo>
              <a:lnTo>
                <a:pt x="120688" y="129740"/>
              </a:lnTo>
              <a:lnTo>
                <a:pt x="241377" y="129740"/>
              </a:lnTo>
            </a:path>
          </a:pathLst>
        </a:custGeom>
        <a:noFill/>
        <a:ln w="12700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43A97F-AB27-4B08-87AA-A60A3ADA18B7}">
      <dsp:nvSpPr>
        <dsp:cNvPr id="0" name=""/>
        <dsp:cNvSpPr/>
      </dsp:nvSpPr>
      <dsp:spPr>
        <a:xfrm>
          <a:off x="5338358" y="962534"/>
          <a:ext cx="241377" cy="778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0688" y="0"/>
              </a:lnTo>
              <a:lnTo>
                <a:pt x="120688" y="778442"/>
              </a:lnTo>
              <a:lnTo>
                <a:pt x="241377" y="778442"/>
              </a:lnTo>
            </a:path>
          </a:pathLst>
        </a:custGeom>
        <a:noFill/>
        <a:ln w="1270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47797E-8BFA-4E6B-8E03-90BF4F97D66A}">
      <dsp:nvSpPr>
        <dsp:cNvPr id="0" name=""/>
        <dsp:cNvSpPr/>
      </dsp:nvSpPr>
      <dsp:spPr>
        <a:xfrm>
          <a:off x="5338358" y="962534"/>
          <a:ext cx="241377" cy="2594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0688" y="0"/>
              </a:lnTo>
              <a:lnTo>
                <a:pt x="120688" y="259480"/>
              </a:lnTo>
              <a:lnTo>
                <a:pt x="241377" y="259480"/>
              </a:lnTo>
            </a:path>
          </a:pathLst>
        </a:custGeom>
        <a:noFill/>
        <a:ln w="1270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488A7-BAF3-4CDF-9985-FB9A0CCFC84C}">
      <dsp:nvSpPr>
        <dsp:cNvPr id="0" name=""/>
        <dsp:cNvSpPr/>
      </dsp:nvSpPr>
      <dsp:spPr>
        <a:xfrm>
          <a:off x="5338358" y="703053"/>
          <a:ext cx="241377" cy="259480"/>
        </a:xfrm>
        <a:custGeom>
          <a:avLst/>
          <a:gdLst/>
          <a:ahLst/>
          <a:cxnLst/>
          <a:rect l="0" t="0" r="0" b="0"/>
          <a:pathLst>
            <a:path>
              <a:moveTo>
                <a:pt x="0" y="259480"/>
              </a:moveTo>
              <a:lnTo>
                <a:pt x="120688" y="259480"/>
              </a:lnTo>
              <a:lnTo>
                <a:pt x="120688" y="0"/>
              </a:lnTo>
              <a:lnTo>
                <a:pt x="241377" y="0"/>
              </a:lnTo>
            </a:path>
          </a:pathLst>
        </a:custGeom>
        <a:noFill/>
        <a:ln w="1270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2A8C45-B639-45C2-8059-5D09481FF548}">
      <dsp:nvSpPr>
        <dsp:cNvPr id="0" name=""/>
        <dsp:cNvSpPr/>
      </dsp:nvSpPr>
      <dsp:spPr>
        <a:xfrm>
          <a:off x="5338358" y="184092"/>
          <a:ext cx="241377" cy="778442"/>
        </a:xfrm>
        <a:custGeom>
          <a:avLst/>
          <a:gdLst/>
          <a:ahLst/>
          <a:cxnLst/>
          <a:rect l="0" t="0" r="0" b="0"/>
          <a:pathLst>
            <a:path>
              <a:moveTo>
                <a:pt x="0" y="778442"/>
              </a:moveTo>
              <a:lnTo>
                <a:pt x="120688" y="778442"/>
              </a:lnTo>
              <a:lnTo>
                <a:pt x="120688" y="0"/>
              </a:lnTo>
              <a:lnTo>
                <a:pt x="241377" y="0"/>
              </a:lnTo>
            </a:path>
          </a:pathLst>
        </a:custGeom>
        <a:noFill/>
        <a:ln w="1270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D54161-29B3-45C5-9B97-6FFFBE40F306}">
      <dsp:nvSpPr>
        <dsp:cNvPr id="0" name=""/>
        <dsp:cNvSpPr/>
      </dsp:nvSpPr>
      <dsp:spPr>
        <a:xfrm>
          <a:off x="3890093" y="962534"/>
          <a:ext cx="241377" cy="1946105"/>
        </a:xfrm>
        <a:custGeom>
          <a:avLst/>
          <a:gdLst/>
          <a:ahLst/>
          <a:cxnLst/>
          <a:rect l="0" t="0" r="0" b="0"/>
          <a:pathLst>
            <a:path>
              <a:moveTo>
                <a:pt x="0" y="1946105"/>
              </a:moveTo>
              <a:lnTo>
                <a:pt x="120688" y="1946105"/>
              </a:lnTo>
              <a:lnTo>
                <a:pt x="120688" y="0"/>
              </a:lnTo>
              <a:lnTo>
                <a:pt x="241377" y="0"/>
              </a:lnTo>
            </a:path>
          </a:pathLst>
        </a:custGeom>
        <a:noFill/>
        <a:ln w="1270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463BF6-D55B-40AC-9F57-CE4ED44A839C}">
      <dsp:nvSpPr>
        <dsp:cNvPr id="0" name=""/>
        <dsp:cNvSpPr/>
      </dsp:nvSpPr>
      <dsp:spPr>
        <a:xfrm>
          <a:off x="2441829" y="2862919"/>
          <a:ext cx="2413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1377" y="45720"/>
              </a:lnTo>
            </a:path>
          </a:pathLst>
        </a:custGeom>
        <a:noFill/>
        <a:ln w="1270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5E3B80-B9EC-41E4-8A2B-7983CDB99889}">
      <dsp:nvSpPr>
        <dsp:cNvPr id="0" name=""/>
        <dsp:cNvSpPr/>
      </dsp:nvSpPr>
      <dsp:spPr>
        <a:xfrm>
          <a:off x="354228" y="2643154"/>
          <a:ext cx="2087600" cy="530970"/>
        </a:xfrm>
        <a:prstGeom prst="rect">
          <a:avLst/>
        </a:prstGeom>
        <a:solidFill>
          <a:srgbClr val="FFFACD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>
              <a:solidFill>
                <a:schemeClr val="tx1"/>
              </a:solidFill>
            </a:rPr>
            <a:t>로그인</a:t>
          </a:r>
          <a:r>
            <a:rPr lang="en-US" altLang="ko-KR" sz="1000" kern="1200" dirty="0">
              <a:solidFill>
                <a:schemeClr val="tx1"/>
              </a:solidFill>
            </a:rPr>
            <a:t>/</a:t>
          </a:r>
          <a:r>
            <a:rPr lang="ko-KR" altLang="en-US" sz="1000" kern="1200" dirty="0">
              <a:solidFill>
                <a:schemeClr val="tx1"/>
              </a:solidFill>
            </a:rPr>
            <a:t>로그아웃</a:t>
          </a:r>
        </a:p>
      </dsp:txBody>
      <dsp:txXfrm>
        <a:off x="354228" y="2643154"/>
        <a:ext cx="2087600" cy="530970"/>
      </dsp:txXfrm>
    </dsp:sp>
    <dsp:sp modelId="{C69D7814-F32C-4ACB-9FD8-AB6DC9F2EBBF}">
      <dsp:nvSpPr>
        <dsp:cNvPr id="0" name=""/>
        <dsp:cNvSpPr/>
      </dsp:nvSpPr>
      <dsp:spPr>
        <a:xfrm>
          <a:off x="2683206" y="2724589"/>
          <a:ext cx="1206887" cy="368100"/>
        </a:xfrm>
        <a:prstGeom prst="rect">
          <a:avLst/>
        </a:prstGeom>
        <a:solidFill>
          <a:srgbClr val="FFFACD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>
              <a:solidFill>
                <a:schemeClr val="tx1"/>
              </a:solidFill>
            </a:rPr>
            <a:t>회원</a:t>
          </a:r>
        </a:p>
      </dsp:txBody>
      <dsp:txXfrm>
        <a:off x="2683206" y="2724589"/>
        <a:ext cx="1206887" cy="368100"/>
      </dsp:txXfrm>
    </dsp:sp>
    <dsp:sp modelId="{83F3E4FD-3A5B-4E82-80FE-6F36D8D1CBC7}">
      <dsp:nvSpPr>
        <dsp:cNvPr id="0" name=""/>
        <dsp:cNvSpPr/>
      </dsp:nvSpPr>
      <dsp:spPr>
        <a:xfrm>
          <a:off x="4131471" y="778484"/>
          <a:ext cx="1206887" cy="368100"/>
        </a:xfrm>
        <a:prstGeom prst="rect">
          <a:avLst/>
        </a:prstGeom>
        <a:solidFill>
          <a:srgbClr val="FFFACD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>
              <a:solidFill>
                <a:schemeClr val="tx1"/>
              </a:solidFill>
            </a:rPr>
            <a:t>후기게시판</a:t>
          </a:r>
        </a:p>
      </dsp:txBody>
      <dsp:txXfrm>
        <a:off x="4131471" y="778484"/>
        <a:ext cx="1206887" cy="368100"/>
      </dsp:txXfrm>
    </dsp:sp>
    <dsp:sp modelId="{4B345F0F-19AB-41A7-A705-59433EBF1033}">
      <dsp:nvSpPr>
        <dsp:cNvPr id="0" name=""/>
        <dsp:cNvSpPr/>
      </dsp:nvSpPr>
      <dsp:spPr>
        <a:xfrm>
          <a:off x="5579735" y="41"/>
          <a:ext cx="1206887" cy="368100"/>
        </a:xfrm>
        <a:prstGeom prst="rect">
          <a:avLst/>
        </a:prstGeom>
        <a:solidFill>
          <a:srgbClr val="FFFACD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>
              <a:solidFill>
                <a:schemeClr val="tx1"/>
              </a:solidFill>
            </a:rPr>
            <a:t>글 작성</a:t>
          </a:r>
        </a:p>
      </dsp:txBody>
      <dsp:txXfrm>
        <a:off x="5579735" y="41"/>
        <a:ext cx="1206887" cy="368100"/>
      </dsp:txXfrm>
    </dsp:sp>
    <dsp:sp modelId="{FE1096CA-B05D-4413-9BD4-306F78132FCE}">
      <dsp:nvSpPr>
        <dsp:cNvPr id="0" name=""/>
        <dsp:cNvSpPr/>
      </dsp:nvSpPr>
      <dsp:spPr>
        <a:xfrm>
          <a:off x="5579735" y="519003"/>
          <a:ext cx="1206887" cy="368100"/>
        </a:xfrm>
        <a:prstGeom prst="rect">
          <a:avLst/>
        </a:prstGeom>
        <a:solidFill>
          <a:srgbClr val="FFFACD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>
              <a:solidFill>
                <a:schemeClr val="tx1"/>
              </a:solidFill>
            </a:rPr>
            <a:t>글 수정</a:t>
          </a:r>
        </a:p>
      </dsp:txBody>
      <dsp:txXfrm>
        <a:off x="5579735" y="519003"/>
        <a:ext cx="1206887" cy="368100"/>
      </dsp:txXfrm>
    </dsp:sp>
    <dsp:sp modelId="{0113C847-FC95-4326-92FF-237646485B6E}">
      <dsp:nvSpPr>
        <dsp:cNvPr id="0" name=""/>
        <dsp:cNvSpPr/>
      </dsp:nvSpPr>
      <dsp:spPr>
        <a:xfrm>
          <a:off x="5579735" y="1037964"/>
          <a:ext cx="1206887" cy="368100"/>
        </a:xfrm>
        <a:prstGeom prst="rect">
          <a:avLst/>
        </a:prstGeom>
        <a:solidFill>
          <a:srgbClr val="FFFACD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>
              <a:solidFill>
                <a:schemeClr val="tx1"/>
              </a:solidFill>
            </a:rPr>
            <a:t>글 삭제</a:t>
          </a:r>
        </a:p>
      </dsp:txBody>
      <dsp:txXfrm>
        <a:off x="5579735" y="1037964"/>
        <a:ext cx="1206887" cy="368100"/>
      </dsp:txXfrm>
    </dsp:sp>
    <dsp:sp modelId="{C165D52B-9F33-4D7F-A420-A382D770E896}">
      <dsp:nvSpPr>
        <dsp:cNvPr id="0" name=""/>
        <dsp:cNvSpPr/>
      </dsp:nvSpPr>
      <dsp:spPr>
        <a:xfrm>
          <a:off x="5579735" y="1556926"/>
          <a:ext cx="1206887" cy="368100"/>
        </a:xfrm>
        <a:prstGeom prst="rect">
          <a:avLst/>
        </a:prstGeom>
        <a:solidFill>
          <a:srgbClr val="FFFACD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>
              <a:solidFill>
                <a:schemeClr val="tx1"/>
              </a:solidFill>
            </a:rPr>
            <a:t>글 보기</a:t>
          </a:r>
        </a:p>
      </dsp:txBody>
      <dsp:txXfrm>
        <a:off x="5579735" y="1556926"/>
        <a:ext cx="1206887" cy="368100"/>
      </dsp:txXfrm>
    </dsp:sp>
    <dsp:sp modelId="{DE093004-6B49-4DDC-A730-ADFC3C23E521}">
      <dsp:nvSpPr>
        <dsp:cNvPr id="0" name=""/>
        <dsp:cNvSpPr/>
      </dsp:nvSpPr>
      <dsp:spPr>
        <a:xfrm>
          <a:off x="4131471" y="2854329"/>
          <a:ext cx="1206887" cy="368100"/>
        </a:xfrm>
        <a:prstGeom prst="rect">
          <a:avLst/>
        </a:prstGeom>
        <a:solidFill>
          <a:srgbClr val="FFFACD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>
              <a:solidFill>
                <a:schemeClr val="tx1"/>
              </a:solidFill>
              <a:latin typeface="Calibri Light" panose="020F0302020204030204"/>
            </a:rPr>
            <a:t>견적문의게시판</a:t>
          </a:r>
          <a:endParaRPr lang="ko-KR" altLang="en-US" sz="1000" kern="1200" dirty="0">
            <a:solidFill>
              <a:schemeClr val="tx1"/>
            </a:solidFill>
          </a:endParaRPr>
        </a:p>
      </dsp:txBody>
      <dsp:txXfrm>
        <a:off x="4131471" y="2854329"/>
        <a:ext cx="1206887" cy="368100"/>
      </dsp:txXfrm>
    </dsp:sp>
    <dsp:sp modelId="{868A2876-B30A-4548-9604-090CF8855C1B}">
      <dsp:nvSpPr>
        <dsp:cNvPr id="0" name=""/>
        <dsp:cNvSpPr/>
      </dsp:nvSpPr>
      <dsp:spPr>
        <a:xfrm>
          <a:off x="5579735" y="2075887"/>
          <a:ext cx="1206887" cy="368100"/>
        </a:xfrm>
        <a:prstGeom prst="rect">
          <a:avLst/>
        </a:prstGeom>
        <a:solidFill>
          <a:srgbClr val="FFFACD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>
              <a:solidFill>
                <a:schemeClr val="tx1"/>
              </a:solidFill>
              <a:latin typeface="Calibri Light" panose="020F0302020204030204"/>
            </a:rPr>
            <a:t>글 작성</a:t>
          </a:r>
        </a:p>
      </dsp:txBody>
      <dsp:txXfrm>
        <a:off x="5579735" y="2075887"/>
        <a:ext cx="1206887" cy="368100"/>
      </dsp:txXfrm>
    </dsp:sp>
    <dsp:sp modelId="{85314F02-CD53-4AD8-B9C2-2D5DB71E2785}">
      <dsp:nvSpPr>
        <dsp:cNvPr id="0" name=""/>
        <dsp:cNvSpPr/>
      </dsp:nvSpPr>
      <dsp:spPr>
        <a:xfrm>
          <a:off x="5579735" y="2594849"/>
          <a:ext cx="1206887" cy="368100"/>
        </a:xfrm>
        <a:prstGeom prst="rect">
          <a:avLst/>
        </a:prstGeom>
        <a:solidFill>
          <a:srgbClr val="FFFACD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>
              <a:solidFill>
                <a:schemeClr val="tx1"/>
              </a:solidFill>
              <a:latin typeface="Calibri Light" panose="020F0302020204030204"/>
            </a:rPr>
            <a:t>글 수정</a:t>
          </a:r>
        </a:p>
      </dsp:txBody>
      <dsp:txXfrm>
        <a:off x="5579735" y="2594849"/>
        <a:ext cx="1206887" cy="368100"/>
      </dsp:txXfrm>
    </dsp:sp>
    <dsp:sp modelId="{AFC2A193-3331-4B1A-9133-DE37FDFFC923}">
      <dsp:nvSpPr>
        <dsp:cNvPr id="0" name=""/>
        <dsp:cNvSpPr/>
      </dsp:nvSpPr>
      <dsp:spPr>
        <a:xfrm>
          <a:off x="5579735" y="3113810"/>
          <a:ext cx="1206887" cy="368100"/>
        </a:xfrm>
        <a:prstGeom prst="rect">
          <a:avLst/>
        </a:prstGeom>
        <a:solidFill>
          <a:srgbClr val="FFFACD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>
              <a:solidFill>
                <a:schemeClr val="tx1"/>
              </a:solidFill>
              <a:latin typeface="Calibri Light" panose="020F0302020204030204"/>
            </a:rPr>
            <a:t>글 삭제</a:t>
          </a:r>
        </a:p>
      </dsp:txBody>
      <dsp:txXfrm>
        <a:off x="5579735" y="3113810"/>
        <a:ext cx="1206887" cy="368100"/>
      </dsp:txXfrm>
    </dsp:sp>
    <dsp:sp modelId="{4804C98A-3FFC-4507-B0EB-392679605E65}">
      <dsp:nvSpPr>
        <dsp:cNvPr id="0" name=""/>
        <dsp:cNvSpPr/>
      </dsp:nvSpPr>
      <dsp:spPr>
        <a:xfrm>
          <a:off x="5579735" y="3632772"/>
          <a:ext cx="1206887" cy="368100"/>
        </a:xfrm>
        <a:prstGeom prst="rect">
          <a:avLst/>
        </a:prstGeom>
        <a:solidFill>
          <a:srgbClr val="FFFACD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>
              <a:solidFill>
                <a:schemeClr val="tx1"/>
              </a:solidFill>
              <a:latin typeface="Calibri Light" panose="020F0302020204030204"/>
            </a:rPr>
            <a:t>글 보기</a:t>
          </a:r>
          <a:endParaRPr lang="ko-KR" altLang="en-US" sz="1000" kern="1200" dirty="0">
            <a:solidFill>
              <a:schemeClr val="tx1"/>
            </a:solidFill>
          </a:endParaRPr>
        </a:p>
      </dsp:txBody>
      <dsp:txXfrm>
        <a:off x="5579735" y="3632772"/>
        <a:ext cx="1206887" cy="368100"/>
      </dsp:txXfrm>
    </dsp:sp>
    <dsp:sp modelId="{EA9C50B3-7583-4CB8-ACC3-B27A2303795B}">
      <dsp:nvSpPr>
        <dsp:cNvPr id="0" name=""/>
        <dsp:cNvSpPr/>
      </dsp:nvSpPr>
      <dsp:spPr>
        <a:xfrm>
          <a:off x="7028000" y="3632772"/>
          <a:ext cx="1206887" cy="368100"/>
        </a:xfrm>
        <a:prstGeom prst="rect">
          <a:avLst/>
        </a:prstGeom>
        <a:solidFill>
          <a:srgbClr val="FFFACD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>
              <a:solidFill>
                <a:schemeClr val="tx1"/>
              </a:solidFill>
              <a:latin typeface="Calibri Light" panose="020F0302020204030204"/>
            </a:rPr>
            <a:t>답글 관리</a:t>
          </a:r>
        </a:p>
      </dsp:txBody>
      <dsp:txXfrm>
        <a:off x="7028000" y="3632772"/>
        <a:ext cx="1206887" cy="368100"/>
      </dsp:txXfrm>
    </dsp:sp>
    <dsp:sp modelId="{406DFA46-0D58-4082-A88D-8CBF6C9AAC79}">
      <dsp:nvSpPr>
        <dsp:cNvPr id="0" name=""/>
        <dsp:cNvSpPr/>
      </dsp:nvSpPr>
      <dsp:spPr>
        <a:xfrm>
          <a:off x="8476264" y="3373291"/>
          <a:ext cx="1206887" cy="368100"/>
        </a:xfrm>
        <a:prstGeom prst="rect">
          <a:avLst/>
        </a:prstGeom>
        <a:solidFill>
          <a:srgbClr val="FFFACD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>
              <a:solidFill>
                <a:schemeClr val="tx1"/>
              </a:solidFill>
              <a:latin typeface="Calibri Light" panose="020F0302020204030204"/>
            </a:rPr>
            <a:t>답글 작성</a:t>
          </a:r>
        </a:p>
      </dsp:txBody>
      <dsp:txXfrm>
        <a:off x="8476264" y="3373291"/>
        <a:ext cx="1206887" cy="368100"/>
      </dsp:txXfrm>
    </dsp:sp>
    <dsp:sp modelId="{2B17F7E2-DF16-4636-8960-2A795B96BF28}">
      <dsp:nvSpPr>
        <dsp:cNvPr id="0" name=""/>
        <dsp:cNvSpPr/>
      </dsp:nvSpPr>
      <dsp:spPr>
        <a:xfrm>
          <a:off x="8476264" y="3892252"/>
          <a:ext cx="1206887" cy="368100"/>
        </a:xfrm>
        <a:prstGeom prst="rect">
          <a:avLst/>
        </a:prstGeom>
        <a:solidFill>
          <a:srgbClr val="FFFACD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>
              <a:solidFill>
                <a:schemeClr val="tx1"/>
              </a:solidFill>
              <a:latin typeface="Calibri Light" panose="020F0302020204030204"/>
            </a:rPr>
            <a:t>답글 삭제</a:t>
          </a:r>
          <a:endParaRPr lang="ko-KR" altLang="en-US" sz="1000" kern="1200" dirty="0">
            <a:solidFill>
              <a:schemeClr val="tx1"/>
            </a:solidFill>
          </a:endParaRPr>
        </a:p>
      </dsp:txBody>
      <dsp:txXfrm>
        <a:off x="8476264" y="3892252"/>
        <a:ext cx="1206887" cy="368100"/>
      </dsp:txXfrm>
    </dsp:sp>
    <dsp:sp modelId="{5688EBC5-B16C-4E4D-B453-1922C4CA01AB}">
      <dsp:nvSpPr>
        <dsp:cNvPr id="0" name=""/>
        <dsp:cNvSpPr/>
      </dsp:nvSpPr>
      <dsp:spPr>
        <a:xfrm>
          <a:off x="4131471" y="4670695"/>
          <a:ext cx="1206887" cy="368100"/>
        </a:xfrm>
        <a:prstGeom prst="rect">
          <a:avLst/>
        </a:prstGeom>
        <a:solidFill>
          <a:srgbClr val="FFFACD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>
              <a:solidFill>
                <a:schemeClr val="tx1"/>
              </a:solidFill>
            </a:rPr>
            <a:t>마이페이지</a:t>
          </a:r>
        </a:p>
      </dsp:txBody>
      <dsp:txXfrm>
        <a:off x="4131471" y="4670695"/>
        <a:ext cx="1206887" cy="368100"/>
      </dsp:txXfrm>
    </dsp:sp>
    <dsp:sp modelId="{281BF8D6-696C-403A-9066-5234919F5BAA}">
      <dsp:nvSpPr>
        <dsp:cNvPr id="0" name=""/>
        <dsp:cNvSpPr/>
      </dsp:nvSpPr>
      <dsp:spPr>
        <a:xfrm>
          <a:off x="5579735" y="4151733"/>
          <a:ext cx="1206887" cy="368100"/>
        </a:xfrm>
        <a:prstGeom prst="rect">
          <a:avLst/>
        </a:prstGeom>
        <a:solidFill>
          <a:srgbClr val="FFFACD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>
              <a:solidFill>
                <a:schemeClr val="tx1"/>
              </a:solidFill>
            </a:rPr>
            <a:t>회원가입</a:t>
          </a:r>
        </a:p>
      </dsp:txBody>
      <dsp:txXfrm>
        <a:off x="5579735" y="4151733"/>
        <a:ext cx="1206887" cy="368100"/>
      </dsp:txXfrm>
    </dsp:sp>
    <dsp:sp modelId="{1A41D25B-0B09-4BB0-BABD-8BADE47EF8E6}">
      <dsp:nvSpPr>
        <dsp:cNvPr id="0" name=""/>
        <dsp:cNvSpPr/>
      </dsp:nvSpPr>
      <dsp:spPr>
        <a:xfrm>
          <a:off x="5579735" y="4670695"/>
          <a:ext cx="1206887" cy="368100"/>
        </a:xfrm>
        <a:prstGeom prst="rect">
          <a:avLst/>
        </a:prstGeom>
        <a:solidFill>
          <a:srgbClr val="FFFACD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>
              <a:solidFill>
                <a:schemeClr val="tx1"/>
              </a:solidFill>
            </a:rPr>
            <a:t>회원수정</a:t>
          </a:r>
        </a:p>
      </dsp:txBody>
      <dsp:txXfrm>
        <a:off x="5579735" y="4670695"/>
        <a:ext cx="1206887" cy="368100"/>
      </dsp:txXfrm>
    </dsp:sp>
    <dsp:sp modelId="{C62DF28F-10FE-429C-BD88-D3B81901FB0A}">
      <dsp:nvSpPr>
        <dsp:cNvPr id="0" name=""/>
        <dsp:cNvSpPr/>
      </dsp:nvSpPr>
      <dsp:spPr>
        <a:xfrm>
          <a:off x="5579735" y="5189656"/>
          <a:ext cx="1206887" cy="368100"/>
        </a:xfrm>
        <a:prstGeom prst="rect">
          <a:avLst/>
        </a:prstGeom>
        <a:solidFill>
          <a:srgbClr val="FFFACD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>
              <a:solidFill>
                <a:schemeClr val="tx1"/>
              </a:solidFill>
            </a:rPr>
            <a:t>회원탈퇴</a:t>
          </a:r>
        </a:p>
      </dsp:txBody>
      <dsp:txXfrm>
        <a:off x="5579735" y="5189656"/>
        <a:ext cx="1206887" cy="368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0T00:37:58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15706 7967 16383 0 0,'0'-1'0'0'0,"1"-2"0"0"0,1-2 0 0 0,2-1 0 0 0,0 0 0 0 0,1 0 0 0 0,1 0 0 0 0,0 0 0 0 0,0-1 0 0 0,2 0 0 0 0,2 0 0 0 0,-1 0 0 0 0,1 1 0 0 0,0 0 0 0 0,-1-1 0 0 0,1 1 0 0 0,-2 0 0 0 0,1 1 0 0 0,0 0 0 0 0,-1 0 0 0 0,-1 1 0 0 0,0 1 0 0 0,0 0 0 0 0,0 0 0 0 0,0 0 0 0 0,2 1 0 0 0,2-2 0 0 0,3 0 0 0 0,3 0 0 0 0,1 0 0 0 0,0 1 0 0 0,4-1 0 0 0,3-2 0 0 0,3 0 0 0 0,4 0 0 0 0,-2 1 0 0 0,1 0 0 0 0,-3 1 0 0 0,-2-1 0 0 0,-3 2 0 0 0,0 0 0 0 0,-2 1 0 0 0,-2 0 0 0 0,0 0 0 0 0,0 1 0 0 0,0 0 0 0 0,4-1 0 0 0,0 0 0 0 0,0-1 0 0 0,-1 2 0 0 0,-2-1 0 0 0,0 2 0 0 0,-2-1 0 0 0,-1 1 0 0 0,-1 0 0 0 0,-1 0 0 0 0,-1 1 0 0 0,3-1 0 0 0,-1 0 0 0 0,4 0 0 0 0,3 0 0 0 0,-2 0 0 0 0,3 2 0 0 0,5 0 0 0 0,3 2 0 0 0,4 0 0 0 0,2-1 0 0 0,-2 0 0 0 0,1 0 0 0 0,-4 0 0 0 0,1 1 0 0 0,-6 0 0 0 0,-3 0 0 0 0,-2-1 0 0 0,-4 1 0 0 0,-2 0 0 0 0,-3 0 0 0 0,-2-1 0 0 0,-1-1 0 0 0,-3 1 0 0 0,0-1 0 0 0,-2-1 0 0 0,-1 1 0 0 0,2 0 0 0 0,-1 1 0 0 0,2 0 0 0 0,0 0 0 0 0,2 2 0 0 0,0-1 0 0 0,0 0 0 0 0,0 1 0 0 0,-1 0 0 0 0,0 0 0 0 0,-1-1 0 0 0,0 0 0 0 0,-1 1 0 0 0,0 0 0 0 0,-1 0 0 0 0,1 2 0 0 0,0-1 0 0 0,-1 1 0 0 0,2 0 0 0 0,-2-1 0 0 0,0 0 0 0 0,0 0 0 0 0,-2 0 0 0 0,0 0 0 0 0,0-2 0 0 0,0 1 0 0 0,-2-1 0 0 0,1 1 0 0 0,-1-1 0 0 0,1 2 0 0 0,-1-1 0 0 0,1 1 0 0 0,-1-1 0 0 0,1 1 0 0 0,0 0 0 0 0,0-1 0 0 0,0 2 0 0 0,-1 0 0 0 0,0 0 0 0 0,0-1 0 0 0,1 1 0 0 0,-1-1 0 0 0,0-1 0 0 0,-1 0 0 0 0,1 2 0 0 0,0 0 0 0 0,-1 0 0 0 0,0 2 0 0 0,0 1 0 0 0,-1-1 0 0 0,0 0 0 0 0,0-1 0 0 0,0-1 0 0 0,0-1 0 0 0,-1 0 0 0 0,0 0 0 0 0,-2-1 0 0 0,1 1 0 0 0,-1 0 0 0 0,0 0 0 0 0,-1-1 0 0 0,0 1 0 0 0,0-1 0 0 0,0 0 0 0 0,-1 1 0 0 0,0-1 0 0 0,1 0 0 0 0,0-1 0 0 0,-1 1 0 0 0,0-1 0 0 0,0 1 0 0 0,-1-1 0 0 0,0 1 0 0 0,1-1 0 0 0,-1 0 0 0 0,0-1 0 0 0,1 1 0 0 0,-1 0 0 0 0,0-1 0 0 0,-1 1 0 0 0,-1 0 0 0 0,0-1 0 0 0,0-1 0 0 0,0 2 0 0 0,-2 0 0 0 0,-1 0 0 0 0,0 1 0 0 0,-2 1 0 0 0,-1-1 0 0 0,1 1 0 0 0,2-2 0 0 0,3 0 0 0 0,2-1 0 0 0,0-1 0 0 0,2-2 0 0 0,2-1 0 0 0,0-2 0 0 0,2-2 0 0 0,0 0 0 0 0,0-1 0 0 0,1 0 0 0 0,1 0 0 0 0,-1 0 0 0 0,0 0 0 0 0,0 1 0 0 0,0-1 0 0 0,1 0 0 0 0,-1 1 0 0 0,1-1 0 0 0,0 0 0 0 0,0 1 0 0 0,0 0 0 0 0,0 1 0 0 0,-1 1 0 0 0,1 3 0 0 0,-3 3 0 0 0,0 3 0 0 0,0 1 0 0 0,-1 1 0 0 0,0 0 0 0 0,1-1 0 0 0,-1-1 0 0 0,2 1 0 0 0,-1-1 0 0 0,1-1 0 0 0,-1 0 0 0 0,0-1 0 0 0,-1 1 0 0 0,2-1 0 0 0,-1 1 0 0 0,1 0 0 0 0,-1 1 0 0 0,1-1 0 0 0,0 1 0 0 0,1-1 0 0 0,3-2 0 0 0,1-1 0 0 0,2-1 0 0 0,1 0 0 0 0,-1-2 0 0 0,0 0 0 0 0,-1-1 0 0 0,0 1 0 0 0,0 0 0 0 0,1 1 0 0 0,0-1 0 0 0,0 1 0 0 0,0 0 0 0 0,1 0 0 0 0,-1 0 0 0 0,0 0 0 0 0,-1 0 0 0 0,0 0 0 0 0,0 0 0 0 0,0 0 0 0 0,-1 0 0 0 0,1 0 0 0 0,-1 0 0 0 0,1 0 0 0 0,-1 0 0 0 0,1 0 0 0 0,0 0 0 0 0,-2 1 0 0 0,1 1 0 0 0,-1-1 0 0 0,0 0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3AF18-6837-4392-8ACD-00827047F33C}" type="datetimeFigureOut">
              <a:t>2023-03-20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90C03-2256-4B25-8CCD-84E63A2B4649}" type="slidenum"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9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56FCD-995A-4BEE-A260-6F3964574E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262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56FCD-995A-4BEE-A260-6F3964574E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546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56FCD-995A-4BEE-A260-6F3964574E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360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908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56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572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471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99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364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814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071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632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975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33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171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768" y="294611"/>
            <a:ext cx="3856232" cy="2590224"/>
          </a:xfr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23" y="1189612"/>
            <a:ext cx="7599422" cy="48567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35768" y="3341425"/>
            <a:ext cx="52270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Full stack(</a:t>
            </a:r>
            <a:r>
              <a:rPr lang="ko-KR" altLang="en-US" sz="2000" b="1" dirty="0" err="1">
                <a:latin typeface="Adobe Fan Heiti Std B" panose="020B0700000000000000" pitchFamily="34" charset="-128"/>
              </a:rPr>
              <a:t>풀스택</a:t>
            </a:r>
            <a:r>
              <a:rPr lang="en-US" altLang="ko-KR" sz="2000" b="1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) </a:t>
            </a:r>
          </a:p>
          <a:p>
            <a:endParaRPr lang="en-US" altLang="ko-KR" sz="2000" b="1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r>
              <a:rPr lang="ko-KR" altLang="en-US" sz="2000" b="1" dirty="0">
                <a:latin typeface="Adobe Fan Heiti Std B" panose="020B0700000000000000" pitchFamily="34" charset="-128"/>
              </a:rPr>
              <a:t>웹 개발자</a:t>
            </a:r>
            <a:r>
              <a:rPr lang="en-US" altLang="ko-KR" sz="2000" b="1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ko-KR" altLang="en-US" sz="2000" b="1" dirty="0">
                <a:latin typeface="Adobe Fan Heiti Std B" panose="020B0700000000000000" pitchFamily="34" charset="-128"/>
              </a:rPr>
              <a:t>과정 김소연</a:t>
            </a:r>
            <a:endParaRPr lang="ko-KR" altLang="en-US" sz="2000" dirty="0">
              <a:latin typeface="Adobe Fan Heiti Std B" panose="020B0700000000000000" pitchFamily="34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55343" y="4357088"/>
            <a:ext cx="221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 I N T E R I O R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35768" y="4541754"/>
            <a:ext cx="282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2023</a:t>
            </a:r>
            <a:r>
              <a:rPr lang="ko-KR" altLang="en-US" dirty="0"/>
              <a:t>년 </a:t>
            </a:r>
            <a:r>
              <a:rPr lang="en-US" altLang="ko-KR" dirty="0"/>
              <a:t>03</a:t>
            </a:r>
            <a:r>
              <a:rPr lang="ko-KR" altLang="en-US" dirty="0"/>
              <a:t>월 </a:t>
            </a:r>
            <a:r>
              <a:rPr lang="en-US" altLang="ko-KR" dirty="0"/>
              <a:t>17</a:t>
            </a:r>
            <a:r>
              <a:rPr lang="ko-KR" altLang="en-US" dirty="0"/>
              <a:t>일 금요일</a:t>
            </a:r>
          </a:p>
        </p:txBody>
      </p:sp>
    </p:spTree>
    <p:extLst>
      <p:ext uri="{BB962C8B-B14F-4D97-AF65-F5344CB8AC3E}">
        <p14:creationId xmlns:p14="http://schemas.microsoft.com/office/powerpoint/2010/main" val="1215580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E7876D3C-5458-F916-D407-0677638E46DB}"/>
              </a:ext>
            </a:extLst>
          </p:cNvPr>
          <p:cNvCxnSpPr/>
          <p:nvPr/>
        </p:nvCxnSpPr>
        <p:spPr>
          <a:xfrm flipH="1">
            <a:off x="1662225" y="1887228"/>
            <a:ext cx="7087" cy="3847213"/>
          </a:xfrm>
          <a:prstGeom prst="straightConnector1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4AE48B06-F8C5-C00A-16B5-13BF4EB35B77}"/>
              </a:ext>
            </a:extLst>
          </p:cNvPr>
          <p:cNvCxnSpPr>
            <a:cxnSpLocks/>
          </p:cNvCxnSpPr>
          <p:nvPr/>
        </p:nvCxnSpPr>
        <p:spPr>
          <a:xfrm flipH="1">
            <a:off x="3877340" y="1887228"/>
            <a:ext cx="7087" cy="3847213"/>
          </a:xfrm>
          <a:prstGeom prst="straightConnector1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6049C40C-CFDD-609F-FC16-4012C0B5F4C4}"/>
              </a:ext>
            </a:extLst>
          </p:cNvPr>
          <p:cNvCxnSpPr>
            <a:cxnSpLocks/>
          </p:cNvCxnSpPr>
          <p:nvPr/>
        </p:nvCxnSpPr>
        <p:spPr>
          <a:xfrm flipH="1">
            <a:off x="6181060" y="1887228"/>
            <a:ext cx="7087" cy="3847213"/>
          </a:xfrm>
          <a:prstGeom prst="straightConnector1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1F0E57EC-1E42-9D39-E562-014B3B35723E}"/>
              </a:ext>
            </a:extLst>
          </p:cNvPr>
          <p:cNvCxnSpPr>
            <a:cxnSpLocks/>
          </p:cNvCxnSpPr>
          <p:nvPr/>
        </p:nvCxnSpPr>
        <p:spPr>
          <a:xfrm flipH="1">
            <a:off x="8347444" y="1887228"/>
            <a:ext cx="7087" cy="3847213"/>
          </a:xfrm>
          <a:prstGeom prst="straightConnector1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2AEC6890-8613-FF0E-EDA3-9069929BABBE}"/>
              </a:ext>
            </a:extLst>
          </p:cNvPr>
          <p:cNvCxnSpPr>
            <a:cxnSpLocks/>
          </p:cNvCxnSpPr>
          <p:nvPr/>
        </p:nvCxnSpPr>
        <p:spPr>
          <a:xfrm flipH="1">
            <a:off x="10558130" y="1887228"/>
            <a:ext cx="7087" cy="3847213"/>
          </a:xfrm>
          <a:prstGeom prst="straightConnector1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C0A9F0E-3723-D20B-65C1-9E61754631AB}"/>
              </a:ext>
            </a:extLst>
          </p:cNvPr>
          <p:cNvSpPr txBox="1"/>
          <p:nvPr/>
        </p:nvSpPr>
        <p:spPr>
          <a:xfrm>
            <a:off x="837314" y="407581"/>
            <a:ext cx="975182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 dirty="0">
                <a:ea typeface="맑은 고딕"/>
                <a:cs typeface="Calibri"/>
              </a:rPr>
              <a:t>7. 순차 다이어그램  </a:t>
            </a:r>
            <a:r>
              <a:rPr lang="ko-KR" altLang="en-US" sz="2800" dirty="0">
                <a:ea typeface="맑은 고딕"/>
                <a:cs typeface="Calibri"/>
              </a:rPr>
              <a:t>(</a:t>
            </a:r>
            <a:r>
              <a:rPr lang="ko-KR" altLang="en-US" sz="2800" dirty="0" err="1">
                <a:ea typeface="맑은 고딕"/>
                <a:cs typeface="Calibri"/>
              </a:rPr>
              <a:t>user</a:t>
            </a:r>
            <a:r>
              <a:rPr lang="ko-KR" altLang="en-US" sz="2800" dirty="0">
                <a:ea typeface="맑은 고딕"/>
                <a:cs typeface="Calibri"/>
              </a:rPr>
              <a:t> </a:t>
            </a:r>
            <a:r>
              <a:rPr lang="ko-KR" altLang="en-US" sz="2800" dirty="0" err="1">
                <a:ea typeface="맑은 고딕"/>
                <a:cs typeface="Calibri"/>
              </a:rPr>
              <a:t>mode</a:t>
            </a:r>
            <a:r>
              <a:rPr lang="ko-KR" altLang="en-US" sz="2800" dirty="0">
                <a:ea typeface="맑은 고딕"/>
                <a:cs typeface="Calibri"/>
              </a:rPr>
              <a:t> </a:t>
            </a:r>
            <a:r>
              <a:rPr lang="ko-KR" altLang="en-US" sz="2800" dirty="0" err="1">
                <a:ea typeface="맑은 고딕"/>
                <a:cs typeface="Calibri"/>
              </a:rPr>
              <a:t>sequence</a:t>
            </a:r>
            <a:r>
              <a:rPr lang="ko-KR" altLang="en-US" sz="2800" dirty="0">
                <a:ea typeface="맑은 고딕"/>
                <a:cs typeface="Calibri"/>
              </a:rPr>
              <a:t> </a:t>
            </a:r>
            <a:r>
              <a:rPr lang="ko-KR" altLang="en-US" sz="2800" dirty="0" err="1">
                <a:ea typeface="맑은 고딕"/>
                <a:cs typeface="Calibri"/>
              </a:rPr>
              <a:t>diagram</a:t>
            </a:r>
            <a:r>
              <a:rPr lang="ko-KR" altLang="en-US" sz="2800" dirty="0">
                <a:ea typeface="맑은 고딕"/>
                <a:cs typeface="Calibri"/>
              </a:rPr>
              <a:t>)</a:t>
            </a:r>
          </a:p>
        </p:txBody>
      </p:sp>
      <p:sp>
        <p:nvSpPr>
          <p:cNvPr id="121" name="사각형: 잘린 위쪽 모서리 120">
            <a:extLst>
              <a:ext uri="{FF2B5EF4-FFF2-40B4-BE49-F238E27FC236}">
                <a16:creationId xmlns:a16="http://schemas.microsoft.com/office/drawing/2014/main" id="{3334F4B9-BE2D-BB5A-3F7E-B1F55FC7D0C1}"/>
              </a:ext>
            </a:extLst>
          </p:cNvPr>
          <p:cNvSpPr/>
          <p:nvPr/>
        </p:nvSpPr>
        <p:spPr>
          <a:xfrm>
            <a:off x="1095744" y="1333500"/>
            <a:ext cx="1134139" cy="575931"/>
          </a:xfrm>
          <a:prstGeom prst="snip2SameRect">
            <a:avLst/>
          </a:prstGeom>
          <a:solidFill>
            <a:srgbClr val="FFFACD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  <a:cs typeface="Calibri"/>
              </a:rPr>
              <a:t>방문이용자</a:t>
            </a:r>
          </a:p>
        </p:txBody>
      </p:sp>
      <p:sp>
        <p:nvSpPr>
          <p:cNvPr id="122" name="사각형: 잘린 위쪽 모서리 121">
            <a:extLst>
              <a:ext uri="{FF2B5EF4-FFF2-40B4-BE49-F238E27FC236}">
                <a16:creationId xmlns:a16="http://schemas.microsoft.com/office/drawing/2014/main" id="{3EA25AD9-D553-A5A8-9D58-A37882D548BB}"/>
              </a:ext>
            </a:extLst>
          </p:cNvPr>
          <p:cNvSpPr/>
          <p:nvPr/>
        </p:nvSpPr>
        <p:spPr>
          <a:xfrm>
            <a:off x="3316767" y="1333500"/>
            <a:ext cx="1134139" cy="575931"/>
          </a:xfrm>
          <a:prstGeom prst="snip2SameRect">
            <a:avLst/>
          </a:prstGeom>
          <a:solidFill>
            <a:srgbClr val="FFFACD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  <a:cs typeface="Calibri"/>
              </a:rPr>
              <a:t>가입</a:t>
            </a:r>
          </a:p>
        </p:txBody>
      </p:sp>
      <p:sp>
        <p:nvSpPr>
          <p:cNvPr id="123" name="사각형: 잘린 위쪽 모서리 122">
            <a:extLst>
              <a:ext uri="{FF2B5EF4-FFF2-40B4-BE49-F238E27FC236}">
                <a16:creationId xmlns:a16="http://schemas.microsoft.com/office/drawing/2014/main" id="{2C62987C-C04F-2719-5086-A40857838421}"/>
              </a:ext>
            </a:extLst>
          </p:cNvPr>
          <p:cNvSpPr/>
          <p:nvPr/>
        </p:nvSpPr>
        <p:spPr>
          <a:xfrm>
            <a:off x="5537790" y="1333500"/>
            <a:ext cx="1187301" cy="575931"/>
          </a:xfrm>
          <a:prstGeom prst="snip2SameRect">
            <a:avLst/>
          </a:prstGeom>
          <a:solidFill>
            <a:srgbClr val="FFFACD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  <a:cs typeface="Calibri"/>
              </a:rPr>
              <a:t>로그인/아웃</a:t>
            </a:r>
          </a:p>
        </p:txBody>
      </p:sp>
      <p:sp>
        <p:nvSpPr>
          <p:cNvPr id="124" name="사각형: 잘린 위쪽 모서리 123">
            <a:extLst>
              <a:ext uri="{FF2B5EF4-FFF2-40B4-BE49-F238E27FC236}">
                <a16:creationId xmlns:a16="http://schemas.microsoft.com/office/drawing/2014/main" id="{970BDEC3-402D-2F1A-ED4A-B4241EE7858E}"/>
              </a:ext>
            </a:extLst>
          </p:cNvPr>
          <p:cNvSpPr/>
          <p:nvPr/>
        </p:nvSpPr>
        <p:spPr>
          <a:xfrm>
            <a:off x="7758813" y="1333500"/>
            <a:ext cx="1134139" cy="575931"/>
          </a:xfrm>
          <a:prstGeom prst="snip2SameRect">
            <a:avLst/>
          </a:prstGeom>
          <a:solidFill>
            <a:srgbClr val="FFFACD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  <a:cs typeface="Calibri"/>
              </a:rPr>
              <a:t>견적문의</a:t>
            </a:r>
          </a:p>
        </p:txBody>
      </p:sp>
      <p:sp>
        <p:nvSpPr>
          <p:cNvPr id="125" name="사각형: 잘린 위쪽 모서리 124">
            <a:extLst>
              <a:ext uri="{FF2B5EF4-FFF2-40B4-BE49-F238E27FC236}">
                <a16:creationId xmlns:a16="http://schemas.microsoft.com/office/drawing/2014/main" id="{AAC919EF-C424-21EF-598A-F37B303F8C3F}"/>
              </a:ext>
            </a:extLst>
          </p:cNvPr>
          <p:cNvSpPr/>
          <p:nvPr/>
        </p:nvSpPr>
        <p:spPr>
          <a:xfrm>
            <a:off x="9979837" y="1333500"/>
            <a:ext cx="1134139" cy="575931"/>
          </a:xfrm>
          <a:prstGeom prst="snip2SameRect">
            <a:avLst/>
          </a:prstGeom>
          <a:solidFill>
            <a:srgbClr val="FFFACD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  <a:cs typeface="Calibri"/>
              </a:rPr>
              <a:t>후기게시판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62917DFB-E26B-6757-9567-7647B3E684BA}"/>
              </a:ext>
            </a:extLst>
          </p:cNvPr>
          <p:cNvSpPr/>
          <p:nvPr/>
        </p:nvSpPr>
        <p:spPr>
          <a:xfrm>
            <a:off x="1391093" y="2427767"/>
            <a:ext cx="487325" cy="274674"/>
          </a:xfrm>
          <a:prstGeom prst="rect">
            <a:avLst/>
          </a:prstGeom>
          <a:solidFill>
            <a:srgbClr val="FFFACD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7AE44562-5EE2-3B63-E374-22510DFA12CA}"/>
              </a:ext>
            </a:extLst>
          </p:cNvPr>
          <p:cNvSpPr/>
          <p:nvPr/>
        </p:nvSpPr>
        <p:spPr>
          <a:xfrm>
            <a:off x="3641651" y="2427767"/>
            <a:ext cx="487325" cy="274674"/>
          </a:xfrm>
          <a:prstGeom prst="rect">
            <a:avLst/>
          </a:prstGeom>
          <a:solidFill>
            <a:srgbClr val="FFFACD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EF5811F6-EAB0-37ED-63CA-88FD92C91E9C}"/>
              </a:ext>
            </a:extLst>
          </p:cNvPr>
          <p:cNvCxnSpPr/>
          <p:nvPr/>
        </p:nvCxnSpPr>
        <p:spPr>
          <a:xfrm flipV="1">
            <a:off x="1900792" y="2496215"/>
            <a:ext cx="1733991" cy="70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1F1E3631-9841-D9C7-BC56-51231FB4DF6B}"/>
              </a:ext>
            </a:extLst>
          </p:cNvPr>
          <p:cNvCxnSpPr>
            <a:cxnSpLocks/>
          </p:cNvCxnSpPr>
          <p:nvPr/>
        </p:nvCxnSpPr>
        <p:spPr>
          <a:xfrm flipH="1">
            <a:off x="1874210" y="2627349"/>
            <a:ext cx="1760573" cy="1506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376F44C8-91FF-6AB6-38A8-4DC8FE5B5E0A}"/>
              </a:ext>
            </a:extLst>
          </p:cNvPr>
          <p:cNvSpPr txBox="1"/>
          <p:nvPr/>
        </p:nvSpPr>
        <p:spPr>
          <a:xfrm>
            <a:off x="2228407" y="2702442"/>
            <a:ext cx="125464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>
                <a:ea typeface="맑은 고딕"/>
                <a:cs typeface="Calibri" panose="020F0502020204030204"/>
              </a:rPr>
              <a:t>2. 회원정보확인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081179A-981D-C1F9-D303-FEC927C55438}"/>
              </a:ext>
            </a:extLst>
          </p:cNvPr>
          <p:cNvSpPr txBox="1"/>
          <p:nvPr/>
        </p:nvSpPr>
        <p:spPr>
          <a:xfrm>
            <a:off x="2228407" y="2135372"/>
            <a:ext cx="125464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>
                <a:ea typeface="맑은 고딕"/>
                <a:cs typeface="Calibri" panose="020F0502020204030204"/>
              </a:rPr>
              <a:t>1. 회원정보입력</a:t>
            </a: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10732DB5-C8D8-5663-87FA-590DFDE5C584}"/>
              </a:ext>
            </a:extLst>
          </p:cNvPr>
          <p:cNvSpPr/>
          <p:nvPr/>
        </p:nvSpPr>
        <p:spPr>
          <a:xfrm>
            <a:off x="3854302" y="2472069"/>
            <a:ext cx="451884" cy="186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6176B44-3966-BD26-6B3B-D364164AAC99}"/>
              </a:ext>
            </a:extLst>
          </p:cNvPr>
          <p:cNvSpPr txBox="1"/>
          <p:nvPr/>
        </p:nvSpPr>
        <p:spPr>
          <a:xfrm>
            <a:off x="4080244" y="2020185"/>
            <a:ext cx="125464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>
                <a:ea typeface="맑은 고딕"/>
                <a:cs typeface="Calibri" panose="020F0502020204030204"/>
              </a:rPr>
              <a:t>1-1. ID 중복체크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9" name="잉크 148">
                <a:extLst>
                  <a:ext uri="{FF2B5EF4-FFF2-40B4-BE49-F238E27FC236}">
                    <a16:creationId xmlns:a16="http://schemas.microsoft.com/office/drawing/2014/main" id="{CF802AC1-E844-B4D3-40E3-66101C4F4317}"/>
                  </a:ext>
                </a:extLst>
              </p14:cNvPr>
              <p14:cNvContentPartPr/>
              <p14:nvPr/>
            </p14:nvContentPartPr>
            <p14:xfrm>
              <a:off x="3904047" y="2329991"/>
              <a:ext cx="590396" cy="209027"/>
            </p14:xfrm>
          </p:contentPart>
        </mc:Choice>
        <mc:Fallback xmlns="">
          <p:pic>
            <p:nvPicPr>
              <p:cNvPr id="149" name="잉크 148">
                <a:extLst>
                  <a:ext uri="{FF2B5EF4-FFF2-40B4-BE49-F238E27FC236}">
                    <a16:creationId xmlns:a16="http://schemas.microsoft.com/office/drawing/2014/main" id="{CF802AC1-E844-B4D3-40E3-66101C4F43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95053" y="2321012"/>
                <a:ext cx="608025" cy="226625"/>
              </a:xfrm>
              <a:prstGeom prst="rect">
                <a:avLst/>
              </a:prstGeom>
            </p:spPr>
          </p:pic>
        </mc:Fallback>
      </mc:AlternateContent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324D453B-3767-CFE4-716C-2EE277EF6170}"/>
              </a:ext>
            </a:extLst>
          </p:cNvPr>
          <p:cNvSpPr/>
          <p:nvPr/>
        </p:nvSpPr>
        <p:spPr>
          <a:xfrm>
            <a:off x="1391093" y="3358115"/>
            <a:ext cx="487325" cy="274674"/>
          </a:xfrm>
          <a:prstGeom prst="rect">
            <a:avLst/>
          </a:prstGeom>
          <a:solidFill>
            <a:srgbClr val="FFFACD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96FD5A34-4147-F150-7F9F-0247D2B8A8C8}"/>
              </a:ext>
            </a:extLst>
          </p:cNvPr>
          <p:cNvSpPr/>
          <p:nvPr/>
        </p:nvSpPr>
        <p:spPr>
          <a:xfrm>
            <a:off x="5940941" y="3322674"/>
            <a:ext cx="487325" cy="274674"/>
          </a:xfrm>
          <a:prstGeom prst="rect">
            <a:avLst/>
          </a:prstGeom>
          <a:solidFill>
            <a:srgbClr val="FFFACD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E61D14B2-109E-BA12-C608-D2B9206C1EE1}"/>
              </a:ext>
            </a:extLst>
          </p:cNvPr>
          <p:cNvCxnSpPr>
            <a:cxnSpLocks/>
          </p:cNvCxnSpPr>
          <p:nvPr/>
        </p:nvCxnSpPr>
        <p:spPr>
          <a:xfrm flipV="1">
            <a:off x="1891929" y="3457576"/>
            <a:ext cx="4019991" cy="2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D997CA59-6FE9-B41C-A724-C95C991A76EE}"/>
              </a:ext>
            </a:extLst>
          </p:cNvPr>
          <p:cNvSpPr txBox="1"/>
          <p:nvPr/>
        </p:nvSpPr>
        <p:spPr>
          <a:xfrm>
            <a:off x="3455581" y="3110023"/>
            <a:ext cx="1254642" cy="276999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>
                <a:ea typeface="맑은 고딕"/>
                <a:cs typeface="Calibri" panose="020F0502020204030204"/>
              </a:rPr>
              <a:t>3.  로그인</a:t>
            </a:r>
            <a:endParaRPr lang="ko-KR" dirty="0"/>
          </a:p>
        </p:txBody>
      </p: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0DF64AF3-8481-BD0E-EA52-46D305D80E1D}"/>
              </a:ext>
            </a:extLst>
          </p:cNvPr>
          <p:cNvCxnSpPr>
            <a:cxnSpLocks/>
          </p:cNvCxnSpPr>
          <p:nvPr/>
        </p:nvCxnSpPr>
        <p:spPr>
          <a:xfrm flipH="1">
            <a:off x="1883069" y="3548838"/>
            <a:ext cx="4019991" cy="2392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8E873826-E6C1-F340-186A-0D5F06426DAB}"/>
              </a:ext>
            </a:extLst>
          </p:cNvPr>
          <p:cNvSpPr txBox="1"/>
          <p:nvPr/>
        </p:nvSpPr>
        <p:spPr>
          <a:xfrm>
            <a:off x="3167616" y="3734686"/>
            <a:ext cx="1573617" cy="276999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>
                <a:ea typeface="맑은 고딕"/>
                <a:cs typeface="Calibri" panose="020F0502020204030204"/>
              </a:rPr>
              <a:t>4. 회원정보확인승인</a:t>
            </a: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FCFE1211-84D4-41B9-C0A2-AB5DEA1CE89B}"/>
              </a:ext>
            </a:extLst>
          </p:cNvPr>
          <p:cNvSpPr/>
          <p:nvPr/>
        </p:nvSpPr>
        <p:spPr>
          <a:xfrm>
            <a:off x="1413243" y="4288464"/>
            <a:ext cx="487325" cy="274674"/>
          </a:xfrm>
          <a:prstGeom prst="rect">
            <a:avLst/>
          </a:prstGeom>
          <a:solidFill>
            <a:srgbClr val="FFFACD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C9F68F3C-4294-BE14-7C66-A2C01B2574D6}"/>
              </a:ext>
            </a:extLst>
          </p:cNvPr>
          <p:cNvSpPr/>
          <p:nvPr/>
        </p:nvSpPr>
        <p:spPr>
          <a:xfrm>
            <a:off x="8098464" y="4288464"/>
            <a:ext cx="487325" cy="274674"/>
          </a:xfrm>
          <a:prstGeom prst="rect">
            <a:avLst/>
          </a:prstGeom>
          <a:solidFill>
            <a:srgbClr val="FFFACD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C4103E96-9063-E556-EC5D-55D6B553B905}"/>
              </a:ext>
            </a:extLst>
          </p:cNvPr>
          <p:cNvCxnSpPr>
            <a:cxnSpLocks/>
          </p:cNvCxnSpPr>
          <p:nvPr/>
        </p:nvCxnSpPr>
        <p:spPr>
          <a:xfrm flipV="1">
            <a:off x="1967243" y="4379064"/>
            <a:ext cx="6080048" cy="2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6A2EA0EE-0112-0328-909E-45A248ED627F}"/>
              </a:ext>
            </a:extLst>
          </p:cNvPr>
          <p:cNvCxnSpPr>
            <a:cxnSpLocks/>
          </p:cNvCxnSpPr>
          <p:nvPr/>
        </p:nvCxnSpPr>
        <p:spPr>
          <a:xfrm flipH="1">
            <a:off x="1962813" y="4488046"/>
            <a:ext cx="6049037" cy="620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7D1196D1-8600-177A-36E1-E3E83DF739D1}"/>
              </a:ext>
            </a:extLst>
          </p:cNvPr>
          <p:cNvSpPr txBox="1"/>
          <p:nvPr/>
        </p:nvSpPr>
        <p:spPr>
          <a:xfrm>
            <a:off x="4133406" y="4009360"/>
            <a:ext cx="2441944" cy="276999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>
                <a:ea typeface="맑은 고딕"/>
                <a:cs typeface="Calibri" panose="020F0502020204030204"/>
              </a:rPr>
              <a:t>5.  </a:t>
            </a:r>
            <a:r>
              <a:rPr lang="ko-KR" altLang="en-US" sz="1200" dirty="0" err="1">
                <a:ea typeface="맑은 고딕"/>
                <a:cs typeface="Calibri" panose="020F0502020204030204"/>
              </a:rPr>
              <a:t>글작성</a:t>
            </a:r>
            <a:r>
              <a:rPr lang="ko-KR" altLang="en-US" sz="1200" dirty="0">
                <a:ea typeface="맑은 고딕"/>
                <a:cs typeface="Calibri" panose="020F0502020204030204"/>
              </a:rPr>
              <a:t> / </a:t>
            </a:r>
            <a:r>
              <a:rPr lang="ko-KR" altLang="en-US" sz="1200" dirty="0" err="1">
                <a:ea typeface="맑은 고딕"/>
                <a:cs typeface="Calibri" panose="020F0502020204030204"/>
              </a:rPr>
              <a:t>답글달기</a:t>
            </a:r>
            <a:r>
              <a:rPr lang="ko-KR" altLang="en-US" sz="1200" dirty="0">
                <a:ea typeface="맑은 고딕"/>
                <a:cs typeface="Calibri" panose="020F0502020204030204"/>
              </a:rPr>
              <a:t> / 조회 / 삭제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FDF69877-95E3-E86B-0D66-8C1A4CF22814}"/>
              </a:ext>
            </a:extLst>
          </p:cNvPr>
          <p:cNvSpPr txBox="1"/>
          <p:nvPr/>
        </p:nvSpPr>
        <p:spPr>
          <a:xfrm>
            <a:off x="4354918" y="4603011"/>
            <a:ext cx="173310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>
                <a:ea typeface="맑은 고딕"/>
                <a:cs typeface="Calibri" panose="020F0502020204030204"/>
              </a:rPr>
              <a:t>6. 견적문의 게시판 확인</a:t>
            </a: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5B97C0C7-7203-EA75-2F22-B2A9100DA438}"/>
              </a:ext>
            </a:extLst>
          </p:cNvPr>
          <p:cNvSpPr/>
          <p:nvPr/>
        </p:nvSpPr>
        <p:spPr>
          <a:xfrm>
            <a:off x="1413242" y="5258685"/>
            <a:ext cx="487325" cy="274674"/>
          </a:xfrm>
          <a:prstGeom prst="rect">
            <a:avLst/>
          </a:prstGeom>
          <a:solidFill>
            <a:srgbClr val="FFFACD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17DD4995-44DE-BC79-59E8-79709EDA9DEC}"/>
              </a:ext>
            </a:extLst>
          </p:cNvPr>
          <p:cNvSpPr/>
          <p:nvPr/>
        </p:nvSpPr>
        <p:spPr>
          <a:xfrm>
            <a:off x="10309150" y="5258685"/>
            <a:ext cx="487325" cy="274674"/>
          </a:xfrm>
          <a:prstGeom prst="rect">
            <a:avLst/>
          </a:prstGeom>
          <a:solidFill>
            <a:srgbClr val="FFFACD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36865F10-38F7-309A-C8E0-30DB493E8E2C}"/>
              </a:ext>
            </a:extLst>
          </p:cNvPr>
          <p:cNvCxnSpPr>
            <a:cxnSpLocks/>
          </p:cNvCxnSpPr>
          <p:nvPr/>
        </p:nvCxnSpPr>
        <p:spPr>
          <a:xfrm>
            <a:off x="2002684" y="5347511"/>
            <a:ext cx="8233141" cy="6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975D1C10-4448-B7BF-1C65-2A9A031E3F65}"/>
              </a:ext>
            </a:extLst>
          </p:cNvPr>
          <p:cNvCxnSpPr>
            <a:cxnSpLocks/>
          </p:cNvCxnSpPr>
          <p:nvPr/>
        </p:nvCxnSpPr>
        <p:spPr>
          <a:xfrm flipH="1">
            <a:off x="1998254" y="5444976"/>
            <a:ext cx="8193269" cy="620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6F12F9F2-41E8-13BE-6B9A-DEF4912F5918}"/>
              </a:ext>
            </a:extLst>
          </p:cNvPr>
          <p:cNvSpPr txBox="1"/>
          <p:nvPr/>
        </p:nvSpPr>
        <p:spPr>
          <a:xfrm>
            <a:off x="5209952" y="4930848"/>
            <a:ext cx="244194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>
                <a:ea typeface="맑은 고딕"/>
                <a:cs typeface="Calibri" panose="020F0502020204030204"/>
              </a:rPr>
              <a:t>7.  </a:t>
            </a:r>
            <a:r>
              <a:rPr lang="ko-KR" altLang="en-US" sz="1200" dirty="0" err="1">
                <a:ea typeface="맑은 고딕"/>
                <a:cs typeface="Calibri" panose="020F0502020204030204"/>
              </a:rPr>
              <a:t>글작성</a:t>
            </a:r>
            <a:r>
              <a:rPr lang="ko-KR" altLang="en-US" sz="1200" dirty="0">
                <a:ea typeface="맑은 고딕"/>
                <a:cs typeface="Calibri" panose="020F0502020204030204"/>
              </a:rPr>
              <a:t> / </a:t>
            </a:r>
            <a:r>
              <a:rPr lang="ko-KR" altLang="en-US" sz="1200" dirty="0" err="1">
                <a:ea typeface="맑은 고딕"/>
                <a:cs typeface="Calibri" panose="020F0502020204030204"/>
              </a:rPr>
              <a:t>답글달기</a:t>
            </a:r>
            <a:r>
              <a:rPr lang="ko-KR" altLang="en-US" sz="1200" dirty="0">
                <a:ea typeface="맑은 고딕"/>
                <a:cs typeface="Calibri" panose="020F0502020204030204"/>
              </a:rPr>
              <a:t> / 조회 / 삭제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9B24FD4-3FC7-F351-D83E-63B0068B517B}"/>
              </a:ext>
            </a:extLst>
          </p:cNvPr>
          <p:cNvSpPr txBox="1"/>
          <p:nvPr/>
        </p:nvSpPr>
        <p:spPr>
          <a:xfrm>
            <a:off x="5537789" y="5595383"/>
            <a:ext cx="193689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>
                <a:ea typeface="맑은 고딕"/>
                <a:cs typeface="Calibri" panose="020F0502020204030204"/>
              </a:rPr>
              <a:t>8. 후기 게시판 확인</a:t>
            </a:r>
          </a:p>
        </p:txBody>
      </p:sp>
    </p:spTree>
    <p:extLst>
      <p:ext uri="{BB962C8B-B14F-4D97-AF65-F5344CB8AC3E}">
        <p14:creationId xmlns:p14="http://schemas.microsoft.com/office/powerpoint/2010/main" val="1199210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E7876D3C-5458-F916-D407-0677638E46DB}"/>
              </a:ext>
            </a:extLst>
          </p:cNvPr>
          <p:cNvCxnSpPr/>
          <p:nvPr/>
        </p:nvCxnSpPr>
        <p:spPr>
          <a:xfrm flipH="1">
            <a:off x="1360969" y="1949251"/>
            <a:ext cx="7087" cy="3847213"/>
          </a:xfrm>
          <a:prstGeom prst="straightConnector1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4AE48B06-F8C5-C00A-16B5-13BF4EB35B77}"/>
              </a:ext>
            </a:extLst>
          </p:cNvPr>
          <p:cNvCxnSpPr>
            <a:cxnSpLocks/>
          </p:cNvCxnSpPr>
          <p:nvPr/>
        </p:nvCxnSpPr>
        <p:spPr>
          <a:xfrm flipH="1">
            <a:off x="3248247" y="1949251"/>
            <a:ext cx="7087" cy="3847213"/>
          </a:xfrm>
          <a:prstGeom prst="straightConnector1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6049C40C-CFDD-609F-FC16-4012C0B5F4C4}"/>
              </a:ext>
            </a:extLst>
          </p:cNvPr>
          <p:cNvCxnSpPr>
            <a:cxnSpLocks/>
          </p:cNvCxnSpPr>
          <p:nvPr/>
        </p:nvCxnSpPr>
        <p:spPr>
          <a:xfrm flipH="1">
            <a:off x="5170967" y="1949251"/>
            <a:ext cx="7087" cy="3847213"/>
          </a:xfrm>
          <a:prstGeom prst="straightConnector1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1F0E57EC-1E42-9D39-E562-014B3B35723E}"/>
              </a:ext>
            </a:extLst>
          </p:cNvPr>
          <p:cNvCxnSpPr>
            <a:cxnSpLocks/>
          </p:cNvCxnSpPr>
          <p:nvPr/>
        </p:nvCxnSpPr>
        <p:spPr>
          <a:xfrm flipH="1">
            <a:off x="7120270" y="1949251"/>
            <a:ext cx="7087" cy="3847213"/>
          </a:xfrm>
          <a:prstGeom prst="straightConnector1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2AEC6890-8613-FF0E-EDA3-9069929BABBE}"/>
              </a:ext>
            </a:extLst>
          </p:cNvPr>
          <p:cNvCxnSpPr>
            <a:cxnSpLocks/>
          </p:cNvCxnSpPr>
          <p:nvPr/>
        </p:nvCxnSpPr>
        <p:spPr>
          <a:xfrm flipH="1">
            <a:off x="9016409" y="1949251"/>
            <a:ext cx="7087" cy="3847213"/>
          </a:xfrm>
          <a:prstGeom prst="straightConnector1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C0A9F0E-3723-D20B-65C1-9E61754631AB}"/>
              </a:ext>
            </a:extLst>
          </p:cNvPr>
          <p:cNvSpPr txBox="1"/>
          <p:nvPr/>
        </p:nvSpPr>
        <p:spPr>
          <a:xfrm>
            <a:off x="837314" y="407581"/>
            <a:ext cx="975182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 dirty="0">
                <a:ea typeface="맑은 고딕"/>
                <a:cs typeface="Calibri"/>
              </a:rPr>
              <a:t>7. 순차 다이어그램  </a:t>
            </a:r>
            <a:r>
              <a:rPr lang="ko-KR" altLang="en-US" sz="2800" dirty="0">
                <a:ea typeface="맑은 고딕"/>
                <a:cs typeface="Calibri"/>
              </a:rPr>
              <a:t>(</a:t>
            </a:r>
            <a:r>
              <a:rPr lang="ko-KR" altLang="en-US" sz="2800" dirty="0" err="1">
                <a:ea typeface="맑은 고딕"/>
                <a:cs typeface="Calibri"/>
              </a:rPr>
              <a:t>admin</a:t>
            </a:r>
            <a:r>
              <a:rPr lang="ko-KR" altLang="en-US" sz="2800" dirty="0">
                <a:ea typeface="맑은 고딕"/>
                <a:cs typeface="Calibri"/>
              </a:rPr>
              <a:t> </a:t>
            </a:r>
            <a:r>
              <a:rPr lang="ko-KR" altLang="en-US" sz="2800" dirty="0" err="1">
                <a:ea typeface="맑은 고딕"/>
                <a:cs typeface="Calibri"/>
              </a:rPr>
              <a:t>mode</a:t>
            </a:r>
            <a:r>
              <a:rPr lang="ko-KR" altLang="en-US" sz="2800" dirty="0">
                <a:ea typeface="맑은 고딕"/>
                <a:cs typeface="Calibri"/>
              </a:rPr>
              <a:t> </a:t>
            </a:r>
            <a:r>
              <a:rPr lang="ko-KR" altLang="en-US" sz="2800" dirty="0" err="1">
                <a:ea typeface="맑은 고딕"/>
                <a:cs typeface="Calibri"/>
              </a:rPr>
              <a:t>sequence</a:t>
            </a:r>
            <a:r>
              <a:rPr lang="ko-KR" altLang="en-US" sz="2800" dirty="0">
                <a:ea typeface="맑은 고딕"/>
                <a:cs typeface="Calibri"/>
              </a:rPr>
              <a:t> </a:t>
            </a:r>
            <a:r>
              <a:rPr lang="ko-KR" altLang="en-US" sz="2800" dirty="0" err="1">
                <a:ea typeface="맑은 고딕"/>
                <a:cs typeface="Calibri"/>
              </a:rPr>
              <a:t>diagram</a:t>
            </a:r>
            <a:r>
              <a:rPr lang="ko-KR" altLang="en-US" sz="2800" dirty="0">
                <a:ea typeface="맑은 고딕"/>
                <a:cs typeface="Calibri"/>
              </a:rPr>
              <a:t>)</a:t>
            </a:r>
          </a:p>
        </p:txBody>
      </p:sp>
      <p:sp>
        <p:nvSpPr>
          <p:cNvPr id="121" name="사각형: 잘린 위쪽 모서리 120">
            <a:extLst>
              <a:ext uri="{FF2B5EF4-FFF2-40B4-BE49-F238E27FC236}">
                <a16:creationId xmlns:a16="http://schemas.microsoft.com/office/drawing/2014/main" id="{3334F4B9-BE2D-BB5A-3F7E-B1F55FC7D0C1}"/>
              </a:ext>
            </a:extLst>
          </p:cNvPr>
          <p:cNvSpPr/>
          <p:nvPr/>
        </p:nvSpPr>
        <p:spPr>
          <a:xfrm>
            <a:off x="788581" y="1333500"/>
            <a:ext cx="1134139" cy="575931"/>
          </a:xfrm>
          <a:prstGeom prst="snip2SameRect">
            <a:avLst/>
          </a:prstGeom>
          <a:solidFill>
            <a:srgbClr val="FFFACD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  <a:cs typeface="Calibri"/>
              </a:rPr>
              <a:t>관리자</a:t>
            </a:r>
          </a:p>
        </p:txBody>
      </p:sp>
      <p:sp>
        <p:nvSpPr>
          <p:cNvPr id="122" name="사각형: 잘린 위쪽 모서리 121">
            <a:extLst>
              <a:ext uri="{FF2B5EF4-FFF2-40B4-BE49-F238E27FC236}">
                <a16:creationId xmlns:a16="http://schemas.microsoft.com/office/drawing/2014/main" id="{3EA25AD9-D553-A5A8-9D58-A37882D548BB}"/>
              </a:ext>
            </a:extLst>
          </p:cNvPr>
          <p:cNvSpPr/>
          <p:nvPr/>
        </p:nvSpPr>
        <p:spPr>
          <a:xfrm>
            <a:off x="2684721" y="1333500"/>
            <a:ext cx="1134139" cy="575931"/>
          </a:xfrm>
          <a:prstGeom prst="snip2SameRect">
            <a:avLst/>
          </a:prstGeom>
          <a:solidFill>
            <a:srgbClr val="FFFACD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  <a:cs typeface="Calibri"/>
              </a:rPr>
              <a:t>로그인/아웃</a:t>
            </a:r>
          </a:p>
        </p:txBody>
      </p:sp>
      <p:sp>
        <p:nvSpPr>
          <p:cNvPr id="123" name="사각형: 잘린 위쪽 모서리 122">
            <a:extLst>
              <a:ext uri="{FF2B5EF4-FFF2-40B4-BE49-F238E27FC236}">
                <a16:creationId xmlns:a16="http://schemas.microsoft.com/office/drawing/2014/main" id="{2C62987C-C04F-2719-5086-A40857838421}"/>
              </a:ext>
            </a:extLst>
          </p:cNvPr>
          <p:cNvSpPr/>
          <p:nvPr/>
        </p:nvSpPr>
        <p:spPr>
          <a:xfrm>
            <a:off x="4580860" y="1333500"/>
            <a:ext cx="1187301" cy="575931"/>
          </a:xfrm>
          <a:prstGeom prst="snip2SameRect">
            <a:avLst/>
          </a:prstGeom>
          <a:solidFill>
            <a:srgbClr val="FFFACD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  <a:cs typeface="Calibri"/>
              </a:rPr>
              <a:t>공지사항</a:t>
            </a:r>
          </a:p>
        </p:txBody>
      </p:sp>
      <p:sp>
        <p:nvSpPr>
          <p:cNvPr id="124" name="사각형: 잘린 위쪽 모서리 123">
            <a:extLst>
              <a:ext uri="{FF2B5EF4-FFF2-40B4-BE49-F238E27FC236}">
                <a16:creationId xmlns:a16="http://schemas.microsoft.com/office/drawing/2014/main" id="{970BDEC3-402D-2F1A-ED4A-B4241EE7858E}"/>
              </a:ext>
            </a:extLst>
          </p:cNvPr>
          <p:cNvSpPr/>
          <p:nvPr/>
        </p:nvSpPr>
        <p:spPr>
          <a:xfrm>
            <a:off x="6530162" y="1333500"/>
            <a:ext cx="1134139" cy="575931"/>
          </a:xfrm>
          <a:prstGeom prst="snip2SameRect">
            <a:avLst/>
          </a:prstGeom>
          <a:solidFill>
            <a:srgbClr val="FFFACD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  <a:cs typeface="Calibri"/>
              </a:rPr>
              <a:t>견적문의</a:t>
            </a:r>
          </a:p>
        </p:txBody>
      </p:sp>
      <p:sp>
        <p:nvSpPr>
          <p:cNvPr id="125" name="사각형: 잘린 위쪽 모서리 124">
            <a:extLst>
              <a:ext uri="{FF2B5EF4-FFF2-40B4-BE49-F238E27FC236}">
                <a16:creationId xmlns:a16="http://schemas.microsoft.com/office/drawing/2014/main" id="{AAC919EF-C424-21EF-598A-F37B303F8C3F}"/>
              </a:ext>
            </a:extLst>
          </p:cNvPr>
          <p:cNvSpPr/>
          <p:nvPr/>
        </p:nvSpPr>
        <p:spPr>
          <a:xfrm>
            <a:off x="8426302" y="1333500"/>
            <a:ext cx="1134139" cy="575931"/>
          </a:xfrm>
          <a:prstGeom prst="snip2SameRect">
            <a:avLst/>
          </a:prstGeom>
          <a:solidFill>
            <a:srgbClr val="FFFACD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 err="1">
                <a:solidFill>
                  <a:schemeClr val="tx1"/>
                </a:solidFill>
                <a:ea typeface="맑은 고딕"/>
                <a:cs typeface="Calibri"/>
              </a:rPr>
              <a:t>시공사례글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62917DFB-E26B-6757-9567-7647B3E684BA}"/>
              </a:ext>
            </a:extLst>
          </p:cNvPr>
          <p:cNvSpPr/>
          <p:nvPr/>
        </p:nvSpPr>
        <p:spPr>
          <a:xfrm>
            <a:off x="1111988" y="2418907"/>
            <a:ext cx="487325" cy="274674"/>
          </a:xfrm>
          <a:prstGeom prst="rect">
            <a:avLst/>
          </a:prstGeom>
          <a:solidFill>
            <a:srgbClr val="FFFACD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EF5811F6-EAB0-37ED-63CA-88FD92C91E9C}"/>
              </a:ext>
            </a:extLst>
          </p:cNvPr>
          <p:cNvCxnSpPr/>
          <p:nvPr/>
        </p:nvCxnSpPr>
        <p:spPr>
          <a:xfrm flipV="1">
            <a:off x="1670421" y="2491785"/>
            <a:ext cx="1352990" cy="26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1F1E3631-9841-D9C7-BC56-51231FB4DF6B}"/>
              </a:ext>
            </a:extLst>
          </p:cNvPr>
          <p:cNvCxnSpPr>
            <a:cxnSpLocks/>
          </p:cNvCxnSpPr>
          <p:nvPr/>
        </p:nvCxnSpPr>
        <p:spPr>
          <a:xfrm flipH="1" flipV="1">
            <a:off x="1643838" y="2633552"/>
            <a:ext cx="1317551" cy="708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376F44C8-91FF-6AB6-38A8-4DC8FE5B5E0A}"/>
              </a:ext>
            </a:extLst>
          </p:cNvPr>
          <p:cNvSpPr txBox="1"/>
          <p:nvPr/>
        </p:nvSpPr>
        <p:spPr>
          <a:xfrm>
            <a:off x="1873989" y="2667000"/>
            <a:ext cx="1254642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100" dirty="0">
                <a:ea typeface="맑은 고딕"/>
                <a:cs typeface="Calibri" panose="020F0502020204030204"/>
              </a:rPr>
              <a:t>2. 관리자승인</a:t>
            </a:r>
            <a:endParaRPr lang="ko-KR" sz="1100">
              <a:ea typeface="맑은 고딕"/>
              <a:cs typeface="Calibri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081179A-981D-C1F9-D303-FEC927C55438}"/>
              </a:ext>
            </a:extLst>
          </p:cNvPr>
          <p:cNvSpPr txBox="1"/>
          <p:nvPr/>
        </p:nvSpPr>
        <p:spPr>
          <a:xfrm>
            <a:off x="1953734" y="2206256"/>
            <a:ext cx="1254642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100" dirty="0">
                <a:ea typeface="맑은 고딕"/>
                <a:cs typeface="Calibri" panose="020F0502020204030204"/>
              </a:rPr>
              <a:t>1. 로그인</a:t>
            </a: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324D453B-3767-CFE4-716C-2EE277EF6170}"/>
              </a:ext>
            </a:extLst>
          </p:cNvPr>
          <p:cNvSpPr/>
          <p:nvPr/>
        </p:nvSpPr>
        <p:spPr>
          <a:xfrm>
            <a:off x="1111988" y="3105592"/>
            <a:ext cx="487325" cy="274674"/>
          </a:xfrm>
          <a:prstGeom prst="rect">
            <a:avLst/>
          </a:prstGeom>
          <a:solidFill>
            <a:srgbClr val="FFFACD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E61D14B2-109E-BA12-C608-D2B9206C1EE1}"/>
              </a:ext>
            </a:extLst>
          </p:cNvPr>
          <p:cNvCxnSpPr>
            <a:cxnSpLocks/>
          </p:cNvCxnSpPr>
          <p:nvPr/>
        </p:nvCxnSpPr>
        <p:spPr>
          <a:xfrm>
            <a:off x="1643836" y="3198849"/>
            <a:ext cx="3306724" cy="6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D997CA59-6FE9-B41C-A724-C95C991A76EE}"/>
              </a:ext>
            </a:extLst>
          </p:cNvPr>
          <p:cNvSpPr txBox="1"/>
          <p:nvPr/>
        </p:nvSpPr>
        <p:spPr>
          <a:xfrm>
            <a:off x="2175244" y="2915094"/>
            <a:ext cx="2694465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100" dirty="0">
                <a:ea typeface="맑은 고딕"/>
                <a:cs typeface="Calibri" panose="020F0502020204030204"/>
              </a:rPr>
              <a:t>3.  공지사항 작성 / 수정 / 조회 / 삭제</a:t>
            </a:r>
            <a:endParaRPr lang="ko-KR" sz="1100">
              <a:ea typeface="맑은 고딕"/>
              <a:cs typeface="Calibri"/>
            </a:endParaRPr>
          </a:p>
        </p:txBody>
      </p: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0DF64AF3-8481-BD0E-EA52-46D305D80E1D}"/>
              </a:ext>
            </a:extLst>
          </p:cNvPr>
          <p:cNvCxnSpPr>
            <a:cxnSpLocks/>
          </p:cNvCxnSpPr>
          <p:nvPr/>
        </p:nvCxnSpPr>
        <p:spPr>
          <a:xfrm flipH="1">
            <a:off x="1643836" y="3287454"/>
            <a:ext cx="3257991" cy="177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8E873826-E6C1-F340-186A-0D5F06426DAB}"/>
              </a:ext>
            </a:extLst>
          </p:cNvPr>
          <p:cNvSpPr txBox="1"/>
          <p:nvPr/>
        </p:nvSpPr>
        <p:spPr>
          <a:xfrm>
            <a:off x="2485360" y="3380267"/>
            <a:ext cx="1573617" cy="261610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100" dirty="0">
                <a:ea typeface="맑은 고딕"/>
                <a:cs typeface="Calibri" panose="020F0502020204030204"/>
              </a:rPr>
              <a:t>4. 공지사항 목록 확인</a:t>
            </a: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FCFE1211-84D4-41B9-C0A2-AB5DEA1CE89B}"/>
              </a:ext>
            </a:extLst>
          </p:cNvPr>
          <p:cNvSpPr/>
          <p:nvPr/>
        </p:nvSpPr>
        <p:spPr>
          <a:xfrm>
            <a:off x="1111988" y="3792278"/>
            <a:ext cx="487325" cy="274674"/>
          </a:xfrm>
          <a:prstGeom prst="rect">
            <a:avLst/>
          </a:prstGeom>
          <a:solidFill>
            <a:srgbClr val="FFFACD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C9F68F3C-4294-BE14-7C66-A2C01B2574D6}"/>
              </a:ext>
            </a:extLst>
          </p:cNvPr>
          <p:cNvSpPr/>
          <p:nvPr/>
        </p:nvSpPr>
        <p:spPr>
          <a:xfrm>
            <a:off x="8776290" y="4447952"/>
            <a:ext cx="487325" cy="274674"/>
          </a:xfrm>
          <a:prstGeom prst="rect">
            <a:avLst/>
          </a:prstGeom>
          <a:solidFill>
            <a:srgbClr val="FFFACD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C4103E96-9063-E556-EC5D-55D6B553B905}"/>
              </a:ext>
            </a:extLst>
          </p:cNvPr>
          <p:cNvCxnSpPr>
            <a:cxnSpLocks/>
          </p:cNvCxnSpPr>
          <p:nvPr/>
        </p:nvCxnSpPr>
        <p:spPr>
          <a:xfrm flipV="1">
            <a:off x="1670417" y="3869587"/>
            <a:ext cx="5140839" cy="2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6A2EA0EE-0112-0328-909E-45A248ED627F}"/>
              </a:ext>
            </a:extLst>
          </p:cNvPr>
          <p:cNvCxnSpPr>
            <a:cxnSpLocks/>
          </p:cNvCxnSpPr>
          <p:nvPr/>
        </p:nvCxnSpPr>
        <p:spPr>
          <a:xfrm flipH="1">
            <a:off x="1652696" y="3960849"/>
            <a:ext cx="5136410" cy="194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7D1196D1-8600-177A-36E1-E3E83DF739D1}"/>
              </a:ext>
            </a:extLst>
          </p:cNvPr>
          <p:cNvSpPr txBox="1"/>
          <p:nvPr/>
        </p:nvSpPr>
        <p:spPr>
          <a:xfrm>
            <a:off x="3654940" y="3553046"/>
            <a:ext cx="2441944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100" dirty="0">
                <a:ea typeface="맑은 고딕"/>
                <a:cs typeface="Calibri" panose="020F0502020204030204"/>
              </a:rPr>
              <a:t>5.  견적문의 </a:t>
            </a:r>
            <a:r>
              <a:rPr lang="ko-KR" altLang="en-US" sz="1100" dirty="0" err="1">
                <a:ea typeface="맑은 고딕"/>
                <a:cs typeface="Calibri" panose="020F0502020204030204"/>
              </a:rPr>
              <a:t>답글달기</a:t>
            </a:r>
            <a:r>
              <a:rPr lang="ko-KR" altLang="en-US" sz="1100" dirty="0">
                <a:ea typeface="맑은 고딕"/>
                <a:cs typeface="Calibri" panose="020F0502020204030204"/>
              </a:rPr>
              <a:t> / 조회 / 삭제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FDF69877-95E3-E86B-0D66-8C1A4CF22814}"/>
              </a:ext>
            </a:extLst>
          </p:cNvPr>
          <p:cNvSpPr txBox="1"/>
          <p:nvPr/>
        </p:nvSpPr>
        <p:spPr>
          <a:xfrm>
            <a:off x="3982778" y="4066953"/>
            <a:ext cx="1733105" cy="261610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100" dirty="0">
                <a:ea typeface="맑은 고딕"/>
                <a:cs typeface="Calibri" panose="020F0502020204030204"/>
              </a:rPr>
              <a:t>6. 견적문의 게시판 확인</a:t>
            </a:r>
          </a:p>
        </p:txBody>
      </p: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36865F10-38F7-309A-C8E0-30DB493E8E2C}"/>
              </a:ext>
            </a:extLst>
          </p:cNvPr>
          <p:cNvCxnSpPr>
            <a:cxnSpLocks/>
          </p:cNvCxnSpPr>
          <p:nvPr/>
        </p:nvCxnSpPr>
        <p:spPr>
          <a:xfrm>
            <a:off x="1648266" y="4523488"/>
            <a:ext cx="7076851" cy="10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975D1C10-4448-B7BF-1C65-2A9A031E3F65}"/>
              </a:ext>
            </a:extLst>
          </p:cNvPr>
          <p:cNvCxnSpPr>
            <a:cxnSpLocks/>
          </p:cNvCxnSpPr>
          <p:nvPr/>
        </p:nvCxnSpPr>
        <p:spPr>
          <a:xfrm flipH="1">
            <a:off x="1661556" y="4647534"/>
            <a:ext cx="7045840" cy="620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6F12F9F2-41E8-13BE-6B9A-DEF4912F5918}"/>
              </a:ext>
            </a:extLst>
          </p:cNvPr>
          <p:cNvSpPr txBox="1"/>
          <p:nvPr/>
        </p:nvSpPr>
        <p:spPr>
          <a:xfrm>
            <a:off x="5484626" y="4195430"/>
            <a:ext cx="277864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100" dirty="0">
                <a:ea typeface="맑은 고딕"/>
                <a:cs typeface="Calibri" panose="020F0502020204030204"/>
              </a:rPr>
              <a:t>7.  시공사례 </a:t>
            </a:r>
            <a:r>
              <a:rPr lang="ko-KR" altLang="en-US" sz="1100" dirty="0" err="1">
                <a:ea typeface="맑은 고딕"/>
                <a:cs typeface="Calibri" panose="020F0502020204030204"/>
              </a:rPr>
              <a:t>글작성</a:t>
            </a:r>
            <a:r>
              <a:rPr lang="ko-KR" altLang="en-US" sz="1100" dirty="0">
                <a:ea typeface="맑은 고딕"/>
                <a:cs typeface="Calibri" panose="020F0502020204030204"/>
              </a:rPr>
              <a:t> / 수정 / 조회 / 삭제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9B24FD4-3FC7-F351-D83E-63B0068B517B}"/>
              </a:ext>
            </a:extLst>
          </p:cNvPr>
          <p:cNvSpPr txBox="1"/>
          <p:nvPr/>
        </p:nvSpPr>
        <p:spPr>
          <a:xfrm>
            <a:off x="7420637" y="4890976"/>
            <a:ext cx="1369826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100" dirty="0">
                <a:ea typeface="맑은 고딕"/>
                <a:cs typeface="Calibri" panose="020F0502020204030204"/>
              </a:rPr>
              <a:t>9. 회원 목록 검색</a:t>
            </a:r>
            <a:endParaRPr lang="ko-KR" dirty="0"/>
          </a:p>
        </p:txBody>
      </p:sp>
      <p:sp>
        <p:nvSpPr>
          <p:cNvPr id="2" name="사각형: 잘린 위쪽 모서리 1">
            <a:extLst>
              <a:ext uri="{FF2B5EF4-FFF2-40B4-BE49-F238E27FC236}">
                <a16:creationId xmlns:a16="http://schemas.microsoft.com/office/drawing/2014/main" id="{2A262E8D-2D91-8A91-795E-EE6E1764E55E}"/>
              </a:ext>
            </a:extLst>
          </p:cNvPr>
          <p:cNvSpPr/>
          <p:nvPr/>
        </p:nvSpPr>
        <p:spPr>
          <a:xfrm>
            <a:off x="10322441" y="1333500"/>
            <a:ext cx="1134139" cy="575931"/>
          </a:xfrm>
          <a:prstGeom prst="snip2SameRect">
            <a:avLst/>
          </a:prstGeom>
          <a:solidFill>
            <a:srgbClr val="FFFACD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  <a:cs typeface="Calibri"/>
              </a:rPr>
              <a:t>회원관리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C7AE6E5-4FB8-31F8-95CA-8AE2595FF279}"/>
              </a:ext>
            </a:extLst>
          </p:cNvPr>
          <p:cNvCxnSpPr>
            <a:cxnSpLocks/>
          </p:cNvCxnSpPr>
          <p:nvPr/>
        </p:nvCxnSpPr>
        <p:spPr>
          <a:xfrm flipH="1">
            <a:off x="10912548" y="1949251"/>
            <a:ext cx="7087" cy="3847213"/>
          </a:xfrm>
          <a:prstGeom prst="straightConnector1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17DD4995-44DE-BC79-59E8-79709EDA9DEC}"/>
              </a:ext>
            </a:extLst>
          </p:cNvPr>
          <p:cNvSpPr/>
          <p:nvPr/>
        </p:nvSpPr>
        <p:spPr>
          <a:xfrm>
            <a:off x="10672429" y="5130208"/>
            <a:ext cx="487325" cy="274674"/>
          </a:xfrm>
          <a:prstGeom prst="rect">
            <a:avLst/>
          </a:prstGeom>
          <a:solidFill>
            <a:srgbClr val="FFFACD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96FD5A34-4147-F150-7F9F-0247D2B8A8C8}"/>
              </a:ext>
            </a:extLst>
          </p:cNvPr>
          <p:cNvSpPr/>
          <p:nvPr/>
        </p:nvSpPr>
        <p:spPr>
          <a:xfrm>
            <a:off x="4957429" y="3105593"/>
            <a:ext cx="487325" cy="274674"/>
          </a:xfrm>
          <a:prstGeom prst="rect">
            <a:avLst/>
          </a:prstGeom>
          <a:solidFill>
            <a:srgbClr val="FFFACD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B535531-00BD-6A29-D0B5-DF04985C4CD5}"/>
              </a:ext>
            </a:extLst>
          </p:cNvPr>
          <p:cNvSpPr/>
          <p:nvPr/>
        </p:nvSpPr>
        <p:spPr>
          <a:xfrm>
            <a:off x="6906731" y="3792279"/>
            <a:ext cx="487325" cy="274674"/>
          </a:xfrm>
          <a:prstGeom prst="rect">
            <a:avLst/>
          </a:prstGeom>
          <a:solidFill>
            <a:srgbClr val="FFFACD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44FE3C-BBAB-7BF7-9AA6-015294F3E711}"/>
              </a:ext>
            </a:extLst>
          </p:cNvPr>
          <p:cNvSpPr/>
          <p:nvPr/>
        </p:nvSpPr>
        <p:spPr>
          <a:xfrm>
            <a:off x="1111988" y="4447952"/>
            <a:ext cx="487325" cy="274674"/>
          </a:xfrm>
          <a:prstGeom prst="rect">
            <a:avLst/>
          </a:prstGeom>
          <a:solidFill>
            <a:srgbClr val="FFFACD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C451FA-5A2C-1B74-2A05-C452D95F6737}"/>
              </a:ext>
            </a:extLst>
          </p:cNvPr>
          <p:cNvSpPr/>
          <p:nvPr/>
        </p:nvSpPr>
        <p:spPr>
          <a:xfrm>
            <a:off x="1120848" y="5130208"/>
            <a:ext cx="487325" cy="274674"/>
          </a:xfrm>
          <a:prstGeom prst="rect">
            <a:avLst/>
          </a:prstGeom>
          <a:solidFill>
            <a:srgbClr val="FFFACD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0F9BCF-0594-D11E-35B6-28B9FD66D679}"/>
              </a:ext>
            </a:extLst>
          </p:cNvPr>
          <p:cNvSpPr/>
          <p:nvPr/>
        </p:nvSpPr>
        <p:spPr>
          <a:xfrm>
            <a:off x="3034709" y="2418907"/>
            <a:ext cx="487325" cy="274674"/>
          </a:xfrm>
          <a:prstGeom prst="rect">
            <a:avLst/>
          </a:prstGeom>
          <a:solidFill>
            <a:srgbClr val="FFFACD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C2A35-D553-9E87-3B62-3A85C606893D}"/>
              </a:ext>
            </a:extLst>
          </p:cNvPr>
          <p:cNvSpPr txBox="1"/>
          <p:nvPr/>
        </p:nvSpPr>
        <p:spPr>
          <a:xfrm>
            <a:off x="5484626" y="4762499"/>
            <a:ext cx="1582479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100" dirty="0">
                <a:ea typeface="맑은 고딕"/>
                <a:cs typeface="Calibri" panose="020F0502020204030204"/>
              </a:rPr>
              <a:t>8.  시공사례 글 확인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03A450E-E305-0A28-2E1A-E0332472D0F4}"/>
              </a:ext>
            </a:extLst>
          </p:cNvPr>
          <p:cNvCxnSpPr>
            <a:cxnSpLocks/>
          </p:cNvCxnSpPr>
          <p:nvPr/>
        </p:nvCxnSpPr>
        <p:spPr>
          <a:xfrm>
            <a:off x="1679277" y="5196883"/>
            <a:ext cx="8871094" cy="10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D399569-786B-E934-10E7-D104351CA581}"/>
              </a:ext>
            </a:extLst>
          </p:cNvPr>
          <p:cNvCxnSpPr>
            <a:cxnSpLocks/>
          </p:cNvCxnSpPr>
          <p:nvPr/>
        </p:nvCxnSpPr>
        <p:spPr>
          <a:xfrm flipH="1">
            <a:off x="1696997" y="5320929"/>
            <a:ext cx="8844514" cy="620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B9B4C60-0916-4576-1783-FBDB92C852BE}"/>
              </a:ext>
            </a:extLst>
          </p:cNvPr>
          <p:cNvSpPr txBox="1"/>
          <p:nvPr/>
        </p:nvSpPr>
        <p:spPr>
          <a:xfrm>
            <a:off x="7420637" y="5431464"/>
            <a:ext cx="1369826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100" dirty="0">
                <a:ea typeface="맑은 고딕"/>
                <a:cs typeface="Calibri" panose="020F0502020204030204"/>
              </a:rPr>
              <a:t>10. 회원 목록 확인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83301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0A9F0E-3723-D20B-65C1-9E61754631AB}"/>
              </a:ext>
            </a:extLst>
          </p:cNvPr>
          <p:cNvSpPr txBox="1"/>
          <p:nvPr/>
        </p:nvSpPr>
        <p:spPr>
          <a:xfrm>
            <a:off x="787438" y="183138"/>
            <a:ext cx="9751826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000" dirty="0">
                <a:ea typeface="맑은 고딕"/>
                <a:cs typeface="Calibri"/>
              </a:rPr>
              <a:t>8</a:t>
            </a:r>
            <a:r>
              <a:rPr lang="ko-KR" altLang="en-US" sz="3000" dirty="0" smtClean="0">
                <a:ea typeface="맑은 고딕"/>
                <a:cs typeface="Calibri"/>
              </a:rPr>
              <a:t>. </a:t>
            </a:r>
            <a:r>
              <a:rPr lang="ko-KR" altLang="en-US" sz="3000" dirty="0" err="1" smtClean="0">
                <a:ea typeface="맑은 고딕"/>
                <a:cs typeface="Calibri"/>
              </a:rPr>
              <a:t>기능정의서</a:t>
            </a:r>
            <a:r>
              <a:rPr lang="ko-KR" altLang="en-US" sz="3000" dirty="0" smtClean="0">
                <a:ea typeface="맑은 고딕"/>
                <a:cs typeface="Calibri"/>
              </a:rPr>
              <a:t> 및 설계</a:t>
            </a:r>
            <a:endParaRPr lang="ko-KR" altLang="en-US" sz="3000" dirty="0">
              <a:ea typeface="맑은 고딕"/>
              <a:cs typeface="Calibri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695" y="737136"/>
            <a:ext cx="8460325" cy="596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3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81602" y="171782"/>
            <a:ext cx="1905000" cy="1325563"/>
          </a:xfrm>
        </p:spPr>
        <p:txBody>
          <a:bodyPr/>
          <a:lstStyle/>
          <a:p>
            <a:r>
              <a:rPr lang="en-US" altLang="ko-KR" b="1" dirty="0">
                <a:latin typeface="+mn-ea"/>
                <a:ea typeface="+mn-ea"/>
              </a:rPr>
              <a:t>INDEX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6" name="순서도: 대체 처리 15"/>
          <p:cNvSpPr/>
          <p:nvPr/>
        </p:nvSpPr>
        <p:spPr>
          <a:xfrm>
            <a:off x="457198" y="1690689"/>
            <a:ext cx="3666068" cy="4606659"/>
          </a:xfrm>
          <a:prstGeom prst="flowChartAlternateProcess">
            <a:avLst/>
          </a:prstGeom>
          <a:solidFill>
            <a:srgbClr val="FFF2CD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8" name="순서도: 대체 처리 17"/>
          <p:cNvSpPr/>
          <p:nvPr/>
        </p:nvSpPr>
        <p:spPr>
          <a:xfrm>
            <a:off x="4301068" y="1690689"/>
            <a:ext cx="3666068" cy="4606659"/>
          </a:xfrm>
          <a:prstGeom prst="flowChartAlternateProcess">
            <a:avLst/>
          </a:prstGeom>
          <a:solidFill>
            <a:srgbClr val="FFF2CD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순서도: 대체 처리 18"/>
          <p:cNvSpPr/>
          <p:nvPr/>
        </p:nvSpPr>
        <p:spPr>
          <a:xfrm>
            <a:off x="8144938" y="1690688"/>
            <a:ext cx="3666068" cy="4606659"/>
          </a:xfrm>
          <a:prstGeom prst="flowChartAlternateProcess">
            <a:avLst/>
          </a:prstGeom>
          <a:solidFill>
            <a:srgbClr val="FFF2CD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96875" y="2287876"/>
            <a:ext cx="298671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di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+mj-ea"/>
              </a:rPr>
              <a:t>계획</a:t>
            </a:r>
            <a:endParaRPr lang="en-US" altLang="ko-KR" b="1" dirty="0">
              <a:latin typeface="+mj-ea"/>
            </a:endParaRPr>
          </a:p>
          <a:p>
            <a:pPr marL="342900" indent="-342900" algn="dist">
              <a:lnSpc>
                <a:spcPct val="200000"/>
              </a:lnSpc>
              <a:buFont typeface="+mj-lt"/>
              <a:buAutoNum type="arabicPeriod"/>
            </a:pPr>
            <a:r>
              <a:rPr lang="ko-KR" altLang="en-US" b="1" dirty="0">
                <a:latin typeface="+mj-ea"/>
              </a:rPr>
              <a:t>주제 및 목적</a:t>
            </a:r>
            <a:endParaRPr lang="en-US" altLang="ko-KR" b="1" dirty="0">
              <a:latin typeface="+mj-ea"/>
            </a:endParaRPr>
          </a:p>
          <a:p>
            <a:pPr marL="342900" indent="-342900" algn="dist">
              <a:lnSpc>
                <a:spcPct val="200000"/>
              </a:lnSpc>
              <a:buFont typeface="+mj-lt"/>
              <a:buAutoNum type="arabicPeriod"/>
            </a:pPr>
            <a:r>
              <a:rPr lang="ko-KR" altLang="en-US" b="1" dirty="0">
                <a:latin typeface="+mj-ea"/>
              </a:rPr>
              <a:t>개발환경 </a:t>
            </a:r>
            <a:r>
              <a:rPr lang="en-US" altLang="ko-KR" b="1" dirty="0">
                <a:latin typeface="+mj-ea"/>
              </a:rPr>
              <a:t>(</a:t>
            </a:r>
            <a:r>
              <a:rPr lang="ko-KR" altLang="en-US" b="1" dirty="0" err="1">
                <a:latin typeface="+mj-ea"/>
              </a:rPr>
              <a:t>개발리소스</a:t>
            </a:r>
            <a:r>
              <a:rPr lang="en-US" altLang="ko-KR" b="1" dirty="0">
                <a:latin typeface="+mj-ea"/>
              </a:rPr>
              <a:t>)</a:t>
            </a:r>
          </a:p>
          <a:p>
            <a:pPr marL="342900" indent="-342900" algn="dist">
              <a:lnSpc>
                <a:spcPct val="200000"/>
              </a:lnSpc>
              <a:buFont typeface="+mj-lt"/>
              <a:buAutoNum type="arabicPeriod"/>
            </a:pPr>
            <a:r>
              <a:rPr lang="ko-KR" altLang="en-US" b="1" dirty="0" err="1">
                <a:latin typeface="+mj-ea"/>
              </a:rPr>
              <a:t>작업분할</a:t>
            </a:r>
            <a:r>
              <a:rPr lang="ko-KR" altLang="en-US" b="1" dirty="0">
                <a:latin typeface="+mj-ea"/>
              </a:rPr>
              <a:t> 구조도 </a:t>
            </a:r>
            <a:r>
              <a:rPr lang="en-US" altLang="ko-KR" b="1" dirty="0">
                <a:latin typeface="+mj-ea"/>
              </a:rPr>
              <a:t>(WBS)</a:t>
            </a:r>
          </a:p>
          <a:p>
            <a:pPr marL="342900" indent="-342900" algn="dist">
              <a:lnSpc>
                <a:spcPct val="200000"/>
              </a:lnSpc>
              <a:buFont typeface="+mj-lt"/>
              <a:buAutoNum type="arabicPeriod"/>
            </a:pPr>
            <a:r>
              <a:rPr lang="ko-KR" altLang="en-US" b="1" dirty="0" err="1">
                <a:latin typeface="+mj-ea"/>
              </a:rPr>
              <a:t>작업일정</a:t>
            </a:r>
            <a:endParaRPr lang="en-US" altLang="ko-KR" b="1" dirty="0">
              <a:latin typeface="+mj-ea"/>
            </a:endParaRPr>
          </a:p>
          <a:p>
            <a:pPr algn="dist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648901" y="2287876"/>
            <a:ext cx="298671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di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+mj-ea"/>
              </a:rPr>
              <a:t>분석 및 설계</a:t>
            </a:r>
            <a:endParaRPr lang="en-US" altLang="ko-KR" b="1" dirty="0">
              <a:latin typeface="+mj-ea"/>
            </a:endParaRPr>
          </a:p>
          <a:p>
            <a:pPr marL="342900" indent="-342900" algn="dist">
              <a:lnSpc>
                <a:spcPct val="200000"/>
              </a:lnSpc>
              <a:buFont typeface="+mj-lt"/>
              <a:buAutoNum type="arabicPeriod" startAt="5"/>
            </a:pPr>
            <a:r>
              <a:rPr lang="ko-KR" altLang="en-US" b="1" dirty="0">
                <a:latin typeface="+mj-ea"/>
              </a:rPr>
              <a:t>주제 및 목적</a:t>
            </a:r>
            <a:endParaRPr lang="en-US" altLang="ko-KR" b="1" dirty="0">
              <a:latin typeface="+mj-ea"/>
            </a:endParaRPr>
          </a:p>
          <a:p>
            <a:pPr marL="342900" indent="-342900" algn="dist">
              <a:lnSpc>
                <a:spcPct val="200000"/>
              </a:lnSpc>
              <a:buFont typeface="+mj-lt"/>
              <a:buAutoNum type="arabicPeriod" startAt="5"/>
            </a:pPr>
            <a:r>
              <a:rPr lang="ko-KR" altLang="en-US" b="1" dirty="0">
                <a:latin typeface="+mj-ea"/>
              </a:rPr>
              <a:t>개발환경 </a:t>
            </a:r>
            <a:r>
              <a:rPr lang="en-US" altLang="ko-KR" b="1" dirty="0">
                <a:latin typeface="+mj-ea"/>
              </a:rPr>
              <a:t>(</a:t>
            </a:r>
            <a:r>
              <a:rPr lang="ko-KR" altLang="en-US" b="1" dirty="0" err="1">
                <a:latin typeface="+mj-ea"/>
              </a:rPr>
              <a:t>개발리소스</a:t>
            </a:r>
            <a:r>
              <a:rPr lang="en-US" altLang="ko-KR" b="1" dirty="0">
                <a:latin typeface="+mj-ea"/>
              </a:rPr>
              <a:t>)</a:t>
            </a:r>
          </a:p>
          <a:p>
            <a:pPr marL="342900" indent="-342900" algn="dist">
              <a:lnSpc>
                <a:spcPct val="200000"/>
              </a:lnSpc>
              <a:buFont typeface="+mj-lt"/>
              <a:buAutoNum type="arabicPeriod" startAt="5"/>
            </a:pPr>
            <a:r>
              <a:rPr lang="ko-KR" altLang="en-US" b="1" dirty="0" err="1">
                <a:latin typeface="+mj-ea"/>
              </a:rPr>
              <a:t>작업분할</a:t>
            </a:r>
            <a:r>
              <a:rPr lang="ko-KR" altLang="en-US" b="1" dirty="0">
                <a:latin typeface="+mj-ea"/>
              </a:rPr>
              <a:t> 구조도 </a:t>
            </a:r>
            <a:r>
              <a:rPr lang="en-US" altLang="ko-KR" b="1" dirty="0">
                <a:latin typeface="+mj-ea"/>
              </a:rPr>
              <a:t>(WBS)</a:t>
            </a:r>
          </a:p>
          <a:p>
            <a:pPr marL="342900" indent="-342900" algn="dist">
              <a:lnSpc>
                <a:spcPct val="200000"/>
              </a:lnSpc>
              <a:buFont typeface="+mj-lt"/>
              <a:buAutoNum type="arabicPeriod" startAt="5"/>
            </a:pPr>
            <a:r>
              <a:rPr lang="ko-KR" altLang="en-US" b="1" dirty="0" err="1">
                <a:latin typeface="+mj-ea"/>
              </a:rPr>
              <a:t>작업일정</a:t>
            </a:r>
            <a:endParaRPr lang="en-US" altLang="ko-KR" b="1" dirty="0">
              <a:latin typeface="+mj-ea"/>
            </a:endParaRPr>
          </a:p>
          <a:p>
            <a:pPr marL="342900" indent="-342900" algn="dist">
              <a:lnSpc>
                <a:spcPct val="200000"/>
              </a:lnSpc>
              <a:buFont typeface="+mj-lt"/>
              <a:buAutoNum type="arabicPeriod" startAt="5"/>
            </a:pPr>
            <a:r>
              <a:rPr lang="en-US" altLang="ko-KR" b="1" dirty="0">
                <a:latin typeface="+mj-ea"/>
              </a:rPr>
              <a:t>DB</a:t>
            </a:r>
            <a:r>
              <a:rPr lang="ko-KR" altLang="en-US" b="1" dirty="0">
                <a:latin typeface="+mj-ea"/>
              </a:rPr>
              <a:t>설계</a:t>
            </a:r>
            <a:r>
              <a:rPr lang="en-US" altLang="ko-KR" b="1" dirty="0">
                <a:latin typeface="+mj-ea"/>
              </a:rPr>
              <a:t>(ERD)</a:t>
            </a:r>
            <a:endParaRPr lang="ko-KR" altLang="en-US" b="1" dirty="0">
              <a:latin typeface="+mj-ea"/>
            </a:endParaRPr>
          </a:p>
          <a:p>
            <a:pPr algn="dist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478555" y="2287876"/>
            <a:ext cx="299883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di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+mj-ea"/>
              </a:rPr>
              <a:t>구현 및 테스트</a:t>
            </a:r>
            <a:endParaRPr lang="en-US" altLang="ko-KR" b="1" dirty="0">
              <a:latin typeface="+mj-ea"/>
            </a:endParaRPr>
          </a:p>
          <a:p>
            <a:pPr marL="342900" indent="-342900" algn="dist">
              <a:lnSpc>
                <a:spcPct val="200000"/>
              </a:lnSpc>
              <a:buFont typeface="+mj-lt"/>
              <a:buAutoNum type="arabicPeriod" startAt="10"/>
            </a:pPr>
            <a:r>
              <a:rPr lang="en-US" altLang="ko-KR" b="1" dirty="0">
                <a:latin typeface="+mj-ea"/>
              </a:rPr>
              <a:t>Project source Explore</a:t>
            </a:r>
          </a:p>
          <a:p>
            <a:pPr marL="342900" indent="-342900" algn="dist">
              <a:lnSpc>
                <a:spcPct val="200000"/>
              </a:lnSpc>
              <a:buFont typeface="+mj-lt"/>
              <a:buAutoNum type="arabicPeriod" startAt="10"/>
            </a:pPr>
            <a:r>
              <a:rPr lang="en-US" altLang="ko-KR" b="1" dirty="0">
                <a:latin typeface="+mj-ea"/>
              </a:rPr>
              <a:t>UI </a:t>
            </a:r>
            <a:r>
              <a:rPr lang="ko-KR" altLang="en-US" b="1" dirty="0">
                <a:latin typeface="+mj-ea"/>
              </a:rPr>
              <a:t>시연 및 핵심 기능</a:t>
            </a:r>
            <a:endParaRPr lang="en-US" altLang="ko-KR" b="1" dirty="0">
              <a:latin typeface="+mj-ea"/>
            </a:endParaRPr>
          </a:p>
          <a:p>
            <a:pPr marL="342900" indent="-342900" algn="dist">
              <a:lnSpc>
                <a:spcPct val="200000"/>
              </a:lnSpc>
              <a:buFont typeface="+mj-lt"/>
              <a:buAutoNum type="arabicPeriod" startAt="10"/>
            </a:pPr>
            <a:r>
              <a:rPr lang="ko-KR" altLang="en-US" b="1" dirty="0">
                <a:latin typeface="+mj-ea"/>
              </a:rPr>
              <a:t>차후 개발 내용</a:t>
            </a:r>
            <a:endParaRPr lang="en-US" altLang="ko-KR" b="1" dirty="0">
              <a:latin typeface="+mj-ea"/>
            </a:endParaRPr>
          </a:p>
          <a:p>
            <a:pPr algn="dist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7294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475190"/>
            <a:ext cx="2499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1. </a:t>
            </a:r>
            <a:r>
              <a:rPr lang="ko-KR" altLang="en-US" sz="2800" b="1" dirty="0"/>
              <a:t>주제 및 목적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0" y="1192373"/>
            <a:ext cx="11036474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400" dirty="0">
                <a:ea typeface="맑은 고딕"/>
              </a:rPr>
              <a:t>본 시스템은 인테리어회사 </a:t>
            </a:r>
            <a:r>
              <a:rPr lang="ko-KR" altLang="en-US" sz="2400" dirty="0" err="1" smtClean="0">
                <a:ea typeface="맑은 고딕"/>
              </a:rPr>
              <a:t>웹페이지와</a:t>
            </a:r>
            <a:endParaRPr lang="ko-KR" altLang="en-US" sz="2400" dirty="0">
              <a:ea typeface="맑은 고딕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2400" dirty="0"/>
              <a:t>이용자</a:t>
            </a:r>
            <a:endParaRPr lang="en-US" altLang="ko-KR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2400" dirty="0"/>
          </a:p>
          <a:p>
            <a:pPr marL="742950" lvl="1" indent="-285750">
              <a:buFontTx/>
              <a:buChar char="-"/>
            </a:pPr>
            <a:r>
              <a:rPr lang="ko-KR" altLang="en-US" sz="2400" dirty="0">
                <a:ea typeface="맑은 고딕"/>
              </a:rPr>
              <a:t>모든 이용자는 회원에 따라 관리되며, 견적문의게시판</a:t>
            </a:r>
            <a:r>
              <a:rPr lang="en-US" altLang="ko-KR" sz="2400" dirty="0">
                <a:ea typeface="맑은 고딕"/>
              </a:rPr>
              <a:t>, </a:t>
            </a:r>
            <a:r>
              <a:rPr lang="ko-KR" altLang="en-US" sz="2400" dirty="0">
                <a:ea typeface="맑은 고딕"/>
              </a:rPr>
              <a:t>후기게시판</a:t>
            </a:r>
            <a:r>
              <a:rPr lang="en-US" altLang="ko-KR" sz="2400" dirty="0">
                <a:ea typeface="맑은 고딕"/>
              </a:rPr>
              <a:t> </a:t>
            </a:r>
            <a:r>
              <a:rPr lang="ko-KR" altLang="en-US" sz="2400" dirty="0">
                <a:ea typeface="맑은 고딕"/>
              </a:rPr>
              <a:t>등을 이용</a:t>
            </a:r>
            <a:endParaRPr lang="en-US" altLang="ko-KR" sz="2400" dirty="0">
              <a:ea typeface="맑은 고딕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199" y="3906981"/>
            <a:ext cx="11036475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2400" dirty="0">
                <a:ea typeface="맑은 고딕"/>
              </a:rPr>
              <a:t>관리자</a:t>
            </a:r>
            <a:endParaRPr lang="en-US" altLang="ko-KR" sz="2400">
              <a:ea typeface="맑은 고딕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2400"/>
          </a:p>
          <a:p>
            <a:r>
              <a:rPr lang="en-US" altLang="ko-KR" sz="2400" dirty="0">
                <a:ea typeface="맑은 고딕"/>
              </a:rPr>
              <a:t>    -  </a:t>
            </a:r>
            <a:r>
              <a:rPr lang="ko-KR" altLang="en-US" sz="2400" dirty="0">
                <a:ea typeface="맑은 고딕"/>
              </a:rPr>
              <a:t>최고 관리자를 기본으로 두고</a:t>
            </a:r>
            <a:r>
              <a:rPr lang="en-US" altLang="ko-KR" sz="2400" dirty="0">
                <a:ea typeface="맑은 고딕"/>
              </a:rPr>
              <a:t>, </a:t>
            </a:r>
            <a:r>
              <a:rPr lang="ko-KR" altLang="en-US" sz="2400" dirty="0">
                <a:ea typeface="맑은 고딕"/>
              </a:rPr>
              <a:t>최고 관리자를 통해서 관리자 계정 등록</a:t>
            </a:r>
            <a:r>
              <a:rPr lang="en-US" altLang="ko-KR" sz="2400" dirty="0">
                <a:ea typeface="맑은 고딕"/>
              </a:rPr>
              <a:t>,  </a:t>
            </a:r>
            <a:r>
              <a:rPr lang="ko-KR" altLang="en-US" sz="2400" dirty="0">
                <a:ea typeface="맑은 고딕"/>
              </a:rPr>
              <a:t>삭제</a:t>
            </a:r>
            <a:endParaRPr lang="en-US" altLang="ko-KR" sz="2400">
              <a:ea typeface="맑은 고딕"/>
            </a:endParaRPr>
          </a:p>
          <a:p>
            <a:r>
              <a:rPr lang="en-US" altLang="ko-KR" sz="2400" dirty="0">
                <a:ea typeface="맑은 고딕"/>
              </a:rPr>
              <a:t>    -  </a:t>
            </a:r>
            <a:r>
              <a:rPr lang="ko-KR" altLang="en-US" sz="2400" dirty="0">
                <a:ea typeface="맑은 고딕"/>
              </a:rPr>
              <a:t>관리자는 회원관리</a:t>
            </a:r>
            <a:r>
              <a:rPr lang="en-US" altLang="ko-KR" sz="2400" dirty="0">
                <a:ea typeface="맑은 고딕"/>
              </a:rPr>
              <a:t>,  </a:t>
            </a:r>
            <a:r>
              <a:rPr lang="ko-KR" altLang="en-US" sz="2400" dirty="0">
                <a:ea typeface="맑은 고딕"/>
              </a:rPr>
              <a:t>시공사례 등록</a:t>
            </a:r>
            <a:r>
              <a:rPr lang="en-US" altLang="ko-KR" sz="2400" dirty="0">
                <a:ea typeface="맑은 고딕"/>
              </a:rPr>
              <a:t> </a:t>
            </a:r>
            <a:r>
              <a:rPr lang="ko-KR" altLang="en-US" sz="2400" dirty="0">
                <a:ea typeface="맑은 고딕"/>
              </a:rPr>
              <a:t>및 삭제 등의 관리</a:t>
            </a:r>
            <a:r>
              <a:rPr lang="en-US" altLang="ko-KR" sz="2400" dirty="0">
                <a:ea typeface="맑은 고딕"/>
              </a:rPr>
              <a:t>, </a:t>
            </a:r>
            <a:r>
              <a:rPr lang="ko-KR" altLang="en-US" sz="2400" dirty="0">
                <a:ea typeface="맑은 고딕"/>
              </a:rPr>
              <a:t>공지사항 및 견적문의 </a:t>
            </a:r>
            <a:endParaRPr lang="en-US" altLang="ko-KR" sz="2400"/>
          </a:p>
          <a:p>
            <a:r>
              <a:rPr lang="en-US" altLang="ko-KR" sz="2400" dirty="0">
                <a:ea typeface="맑은 고딕"/>
              </a:rPr>
              <a:t>        </a:t>
            </a:r>
            <a:r>
              <a:rPr lang="ko-KR" altLang="en-US" sz="2400" dirty="0">
                <a:ea typeface="맑은 고딕"/>
              </a:rPr>
              <a:t>게시판 관리 등의 기능을 이용</a:t>
            </a:r>
            <a:endParaRPr lang="en-US" altLang="ko-KR" sz="24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89710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7646" y="408915"/>
            <a:ext cx="5464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2400" dirty="0">
                <a:latin typeface="Adobe Fan Heiti Std B" panose="020B0700000000000000" pitchFamily="34" charset="-128"/>
              </a:rPr>
              <a:t>작업분할구조도 </a:t>
            </a:r>
            <a:r>
              <a:rPr lang="en-US" altLang="ko-KR" sz="2400" dirty="0">
                <a:latin typeface="Adobe Fan Heiti Std B" panose="020B0700000000000000" pitchFamily="34" charset="-128"/>
              </a:rPr>
              <a:t>(</a:t>
            </a:r>
            <a:r>
              <a:rPr lang="ko-KR" altLang="en-US" sz="2400" dirty="0">
                <a:latin typeface="Adobe Fan Heiti Std B" panose="020B0700000000000000" pitchFamily="34" charset="-128"/>
              </a:rPr>
              <a:t>관리자 모드 측 </a:t>
            </a:r>
            <a:r>
              <a:rPr lang="en-US" altLang="ko-KR" sz="2400" dirty="0">
                <a:latin typeface="Adobe Fan Heiti Std B" panose="020B0700000000000000" pitchFamily="34" charset="-128"/>
              </a:rPr>
              <a:t>WBS)</a:t>
            </a:r>
            <a:endParaRPr lang="ko-KR" altLang="en-US" sz="2400">
              <a:latin typeface="Adobe Fan Heiti Std B" panose="020B0700000000000000" pitchFamily="34" charset="-128"/>
            </a:endParaRPr>
          </a:p>
        </p:txBody>
      </p:sp>
      <p:graphicFrame>
        <p:nvGraphicFramePr>
          <p:cNvPr id="42" name="다이어그램 41"/>
          <p:cNvGraphicFramePr/>
          <p:nvPr>
            <p:extLst>
              <p:ext uri="{D42A27DB-BD31-4B8C-83A1-F6EECF244321}">
                <p14:modId xmlns:p14="http://schemas.microsoft.com/office/powerpoint/2010/main" val="3598206824"/>
              </p:ext>
            </p:extLst>
          </p:nvPr>
        </p:nvGraphicFramePr>
        <p:xfrm>
          <a:off x="707646" y="870580"/>
          <a:ext cx="10352690" cy="5706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19656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7646" y="408915"/>
            <a:ext cx="5612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3. </a:t>
            </a:r>
            <a:r>
              <a:rPr lang="ko-KR" altLang="en-US" sz="2400" dirty="0">
                <a:latin typeface="Adobe Fan Heiti Std B" panose="020B0700000000000000" pitchFamily="34" charset="-128"/>
              </a:rPr>
              <a:t>작업분할구조도 </a:t>
            </a:r>
            <a:r>
              <a:rPr lang="en-US" altLang="ko-KR" sz="2400" dirty="0">
                <a:latin typeface="Adobe Fan Heiti Std B" panose="020B0700000000000000" pitchFamily="34" charset="-128"/>
              </a:rPr>
              <a:t>(</a:t>
            </a:r>
            <a:r>
              <a:rPr lang="ko-KR" altLang="en-US" sz="2400" dirty="0">
                <a:latin typeface="Adobe Fan Heiti Std B" panose="020B0700000000000000" pitchFamily="34" charset="-128"/>
              </a:rPr>
              <a:t>사용자 모드 측 </a:t>
            </a:r>
            <a:r>
              <a:rPr lang="en-US" altLang="ko-KR" sz="2400" dirty="0">
                <a:latin typeface="Adobe Fan Heiti Std B" panose="020B0700000000000000" pitchFamily="34" charset="-128"/>
              </a:rPr>
              <a:t>WBS)</a:t>
            </a:r>
            <a:endParaRPr lang="ko-KR" altLang="en-US" sz="2400" dirty="0">
              <a:latin typeface="Adobe Fan Heiti Std B" panose="020B0700000000000000" pitchFamily="34" charset="-128"/>
            </a:endParaRPr>
          </a:p>
        </p:txBody>
      </p:sp>
      <p:graphicFrame>
        <p:nvGraphicFramePr>
          <p:cNvPr id="42" name="다이어그램 41"/>
          <p:cNvGraphicFramePr/>
          <p:nvPr>
            <p:extLst>
              <p:ext uri="{D42A27DB-BD31-4B8C-83A1-F6EECF244321}">
                <p14:modId xmlns:p14="http://schemas.microsoft.com/office/powerpoint/2010/main" val="2336252550"/>
              </p:ext>
            </p:extLst>
          </p:nvPr>
        </p:nvGraphicFramePr>
        <p:xfrm>
          <a:off x="1115227" y="1038872"/>
          <a:ext cx="10037380" cy="5557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74862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917A3-9516-54AD-57FC-C9E81098F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  <a:cs typeface="Calibri Light"/>
              </a:rPr>
              <a:t>5. 요구사항분석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73A48D-A558-AEC4-485A-1CC920A97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  <a:cs typeface="Calibri"/>
              </a:rPr>
              <a:t>회원</a:t>
            </a:r>
          </a:p>
          <a:p>
            <a:pPr lvl="1">
              <a:lnSpc>
                <a:spcPct val="150000"/>
              </a:lnSpc>
            </a:pPr>
            <a:r>
              <a:rPr lang="ko-KR" altLang="en-US" dirty="0">
                <a:ea typeface="맑은 고딕"/>
                <a:cs typeface="Calibri"/>
              </a:rPr>
              <a:t>로그인 후 마이페이지를 통해 회원정보 수정, 탈퇴를 할 수 있다.</a:t>
            </a:r>
          </a:p>
          <a:p>
            <a:pPr lvl="1">
              <a:lnSpc>
                <a:spcPct val="150000"/>
              </a:lnSpc>
            </a:pPr>
            <a:r>
              <a:rPr lang="ko-KR" altLang="en-US" dirty="0">
                <a:ea typeface="맑은 고딕"/>
                <a:cs typeface="Calibri"/>
              </a:rPr>
              <a:t>로그인 후 파일을 첨부할 수 있는 견적문의 게시판 글 작성 및 수정, 삭제, 답글 달기를 할 수 있으며 글보기는 작성한 회원만 가능하다.</a:t>
            </a:r>
          </a:p>
          <a:p>
            <a:pPr lvl="1">
              <a:lnSpc>
                <a:spcPct val="150000"/>
              </a:lnSpc>
            </a:pPr>
            <a:r>
              <a:rPr lang="ko-KR" altLang="en-US" dirty="0">
                <a:ea typeface="맑은 고딕"/>
                <a:cs typeface="Calibri"/>
              </a:rPr>
              <a:t>후기 게시판, 시공사례 글 구독 가능하며, 회원은 게시판 글 작성 및 수정, 삭제를 할 수 있다.</a:t>
            </a:r>
          </a:p>
          <a:p>
            <a:pPr lvl="1"/>
            <a:endParaRPr lang="ko-KR" altLang="en-US" dirty="0">
              <a:ea typeface="맑은 고딕"/>
              <a:cs typeface="Calibri"/>
            </a:endParaRPr>
          </a:p>
          <a:p>
            <a:pPr lvl="1"/>
            <a:endParaRPr lang="ko-KR" altLang="en-US" dirty="0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7619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917A3-9516-54AD-57FC-C9E81098F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  <a:cs typeface="Calibri Light"/>
              </a:rPr>
              <a:t>5. 요구사항분석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73A48D-A558-AEC4-485A-1CC920A97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  <a:cs typeface="Calibri"/>
              </a:rPr>
              <a:t>관리자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>
                <a:ea typeface="맑은 고딕"/>
                <a:cs typeface="Calibri"/>
              </a:rPr>
              <a:t>ADMIN계정을</a:t>
            </a:r>
            <a:r>
              <a:rPr lang="ko-KR" altLang="en-US" dirty="0">
                <a:ea typeface="맑은 고딕"/>
                <a:cs typeface="Calibri"/>
              </a:rPr>
              <a:t> 통해 관리자 계정 생성 및 삭제를 할 수 있다.</a:t>
            </a:r>
          </a:p>
          <a:p>
            <a:pPr lvl="1">
              <a:lnSpc>
                <a:spcPct val="150000"/>
              </a:lnSpc>
            </a:pPr>
            <a:r>
              <a:rPr lang="ko-KR" altLang="en-US" dirty="0">
                <a:ea typeface="맑은 고딕"/>
                <a:cs typeface="Calibri"/>
              </a:rPr>
              <a:t>관리자모드에서는 회원검색 및 회원목록출력의 회원관리와 시공사례 글 등록, 글 수정, 삭제 등의 시공사례 글 관리, 공지사항 게시판 관리 기능을 이용 가능하게 한다. </a:t>
            </a:r>
          </a:p>
          <a:p>
            <a:pPr lvl="1">
              <a:lnSpc>
                <a:spcPct val="150000"/>
              </a:lnSpc>
            </a:pPr>
            <a:r>
              <a:rPr lang="ko-KR" altLang="en-US" dirty="0">
                <a:ea typeface="맑은 고딕"/>
                <a:cs typeface="Calibri"/>
              </a:rPr>
              <a:t>관리자모드에서 견적문의 게시판에 답글 등록, 수정, 삭제 등의 견적문의 게시판관리가 가능하다.</a:t>
            </a:r>
          </a:p>
          <a:p>
            <a:pPr lvl="1"/>
            <a:endParaRPr lang="ko-KR" altLang="en-US" dirty="0">
              <a:ea typeface="맑은 고딕"/>
              <a:cs typeface="Calibri"/>
            </a:endParaRPr>
          </a:p>
          <a:p>
            <a:pPr lvl="1"/>
            <a:endParaRPr lang="ko-KR" altLang="en-US" dirty="0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4714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BCF108-1F92-C94B-7597-D34AE32C1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6276"/>
            <a:ext cx="10515600" cy="49006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ko-KR" altLang="en-US" dirty="0">
                <a:ea typeface="맑은 고딕"/>
                <a:cs typeface="Calibri"/>
              </a:rPr>
              <a:t>이용자 권한</a:t>
            </a:r>
          </a:p>
          <a:p>
            <a:pPr lvl="1"/>
            <a:endParaRPr lang="ko-KR" altLang="en-US" dirty="0">
              <a:ea typeface="맑은 고딕"/>
              <a:cs typeface="Calibri"/>
            </a:endParaRPr>
          </a:p>
          <a:p>
            <a:pPr lvl="1"/>
            <a:endParaRPr lang="ko-KR" altLang="en-US" dirty="0">
              <a:ea typeface="맑은 고딕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AAD11A-DB17-13C9-E12F-F90FC957289B}"/>
              </a:ext>
            </a:extLst>
          </p:cNvPr>
          <p:cNvSpPr txBox="1"/>
          <p:nvPr/>
        </p:nvSpPr>
        <p:spPr>
          <a:xfrm>
            <a:off x="837314" y="425301"/>
            <a:ext cx="474566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 dirty="0">
                <a:ea typeface="맑은 고딕"/>
                <a:cs typeface="Calibri"/>
              </a:rPr>
              <a:t>5. 요구사항 분석</a:t>
            </a:r>
          </a:p>
        </p:txBody>
      </p:sp>
      <p:sp>
        <p:nvSpPr>
          <p:cNvPr id="561" name="사각형: 둥근 모서리 560">
            <a:extLst>
              <a:ext uri="{FF2B5EF4-FFF2-40B4-BE49-F238E27FC236}">
                <a16:creationId xmlns:a16="http://schemas.microsoft.com/office/drawing/2014/main" id="{DECD7737-7522-8633-F551-D4E88C8CC48C}"/>
              </a:ext>
            </a:extLst>
          </p:cNvPr>
          <p:cNvSpPr/>
          <p:nvPr/>
        </p:nvSpPr>
        <p:spPr>
          <a:xfrm>
            <a:off x="1417672" y="1885539"/>
            <a:ext cx="1727437" cy="551631"/>
          </a:xfrm>
          <a:prstGeom prst="roundRect">
            <a:avLst/>
          </a:prstGeom>
          <a:solidFill>
            <a:srgbClr val="FFFACD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  <a:cs typeface="Calibri"/>
              </a:rPr>
              <a:t>비회원</a:t>
            </a:r>
          </a:p>
        </p:txBody>
      </p:sp>
      <p:sp>
        <p:nvSpPr>
          <p:cNvPr id="563" name="화살표: 오른쪽 562">
            <a:extLst>
              <a:ext uri="{FF2B5EF4-FFF2-40B4-BE49-F238E27FC236}">
                <a16:creationId xmlns:a16="http://schemas.microsoft.com/office/drawing/2014/main" id="{9205DF14-6211-7885-0534-3A8CF0A327E8}"/>
              </a:ext>
            </a:extLst>
          </p:cNvPr>
          <p:cNvSpPr/>
          <p:nvPr/>
        </p:nvSpPr>
        <p:spPr>
          <a:xfrm>
            <a:off x="3849872" y="1927150"/>
            <a:ext cx="1329068" cy="46960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ea typeface="맑은 고딕"/>
                <a:cs typeface="Calibri"/>
              </a:rPr>
              <a:t>회원가입</a:t>
            </a:r>
            <a:endParaRPr lang="ko-KR" altLang="en-US" sz="1600">
              <a:ea typeface="맑은 고딕"/>
              <a:cs typeface="Calibri"/>
            </a:endParaRPr>
          </a:p>
        </p:txBody>
      </p:sp>
      <p:sp>
        <p:nvSpPr>
          <p:cNvPr id="571" name="TextBox 570">
            <a:extLst>
              <a:ext uri="{FF2B5EF4-FFF2-40B4-BE49-F238E27FC236}">
                <a16:creationId xmlns:a16="http://schemas.microsoft.com/office/drawing/2014/main" id="{982E1342-248D-8B92-64D9-E11B97DF8786}"/>
              </a:ext>
            </a:extLst>
          </p:cNvPr>
          <p:cNvSpPr txBox="1"/>
          <p:nvPr/>
        </p:nvSpPr>
        <p:spPr>
          <a:xfrm>
            <a:off x="1772093" y="3234069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/>
          </a:p>
        </p:txBody>
      </p:sp>
      <p:sp>
        <p:nvSpPr>
          <p:cNvPr id="572" name="사각형: 둥근 모서리 571">
            <a:extLst>
              <a:ext uri="{FF2B5EF4-FFF2-40B4-BE49-F238E27FC236}">
                <a16:creationId xmlns:a16="http://schemas.microsoft.com/office/drawing/2014/main" id="{4B46B24F-5E1A-B1AC-87E3-C11510DC8A19}"/>
              </a:ext>
            </a:extLst>
          </p:cNvPr>
          <p:cNvSpPr/>
          <p:nvPr/>
        </p:nvSpPr>
        <p:spPr>
          <a:xfrm>
            <a:off x="1417672" y="3724086"/>
            <a:ext cx="1731867" cy="551631"/>
          </a:xfrm>
          <a:prstGeom prst="roundRect">
            <a:avLst/>
          </a:prstGeom>
          <a:solidFill>
            <a:srgbClr val="FFFACD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  <a:cs typeface="Calibri"/>
              </a:rPr>
              <a:t>관리자</a:t>
            </a:r>
          </a:p>
        </p:txBody>
      </p:sp>
      <p:sp>
        <p:nvSpPr>
          <p:cNvPr id="573" name="TextBox 572">
            <a:extLst>
              <a:ext uri="{FF2B5EF4-FFF2-40B4-BE49-F238E27FC236}">
                <a16:creationId xmlns:a16="http://schemas.microsoft.com/office/drawing/2014/main" id="{D14C51B8-E0E1-6E02-2800-3D91EDB625CD}"/>
              </a:ext>
            </a:extLst>
          </p:cNvPr>
          <p:cNvSpPr txBox="1"/>
          <p:nvPr/>
        </p:nvSpPr>
        <p:spPr>
          <a:xfrm>
            <a:off x="1417674" y="4323907"/>
            <a:ext cx="348747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ko-KR" altLang="en-US" sz="1600" dirty="0">
                <a:ea typeface="맑은 고딕"/>
                <a:cs typeface="Calibri" panose="020F0502020204030204"/>
              </a:rPr>
              <a:t>회원관리</a:t>
            </a:r>
            <a:endParaRPr lang="ko-KR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600" dirty="0">
                <a:ea typeface="맑은 고딕"/>
                <a:cs typeface="Calibri" panose="020F0502020204030204"/>
              </a:rPr>
              <a:t>게시판 관리(견적문의, 공지사항)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600" dirty="0" err="1">
                <a:ea typeface="맑은 고딕"/>
                <a:cs typeface="Calibri" panose="020F0502020204030204"/>
              </a:rPr>
              <a:t>시공사례글</a:t>
            </a:r>
            <a:r>
              <a:rPr lang="ko-KR" altLang="en-US" sz="1600" dirty="0">
                <a:ea typeface="맑은 고딕"/>
                <a:cs typeface="Calibri" panose="020F0502020204030204"/>
              </a:rPr>
              <a:t> 관리</a:t>
            </a:r>
          </a:p>
          <a:p>
            <a:endParaRPr lang="ko-KR" altLang="en-US" dirty="0">
              <a:ea typeface="맑은 고딕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ko-KR" altLang="en-US" dirty="0">
              <a:ea typeface="맑은 고딕"/>
              <a:cs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80D3C7-8BBF-5C67-BD91-E033077AF70C}"/>
              </a:ext>
            </a:extLst>
          </p:cNvPr>
          <p:cNvSpPr txBox="1"/>
          <p:nvPr/>
        </p:nvSpPr>
        <p:spPr>
          <a:xfrm>
            <a:off x="1417673" y="2565104"/>
            <a:ext cx="27432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sz="1600" dirty="0">
                <a:ea typeface="맑은 고딕"/>
                <a:cs typeface="Calibri" panose="020F0502020204030204"/>
              </a:rPr>
              <a:t>게시판 열람</a:t>
            </a:r>
            <a:endParaRPr lang="ko-KR" dirty="0">
              <a:ea typeface="맑은 고딕" panose="020B0503020000020004" pitchFamily="34" charset="-127"/>
              <a:cs typeface="Calibri" panose="020F0502020204030204"/>
            </a:endParaRPr>
          </a:p>
          <a:p>
            <a:r>
              <a:rPr lang="ko-KR" altLang="en-US" sz="1600" dirty="0">
                <a:ea typeface="맑은 고딕"/>
                <a:cs typeface="Calibri" panose="020F0502020204030204"/>
              </a:rPr>
              <a:t>      (후기게시판, 공지사항)</a:t>
            </a:r>
            <a:endParaRPr lang="ko-KR" dirty="0">
              <a:ea typeface="맑은 고딕" panose="020B0503020000020004" pitchFamily="34" charset="-127"/>
              <a:cs typeface="Calibri" panose="020F0502020204030204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600" dirty="0" err="1">
                <a:ea typeface="맑은 고딕"/>
                <a:cs typeface="Calibri" panose="020F0502020204030204"/>
              </a:rPr>
              <a:t>시공사례글</a:t>
            </a:r>
          </a:p>
          <a:p>
            <a:pPr marL="285750" indent="-285750">
              <a:buFont typeface="Arial"/>
              <a:buChar char="•"/>
            </a:pPr>
            <a:endParaRPr lang="ko-KR" altLang="en-US" sz="1600" dirty="0">
              <a:ea typeface="맑은 고딕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ko-KR" altLang="en-US" dirty="0">
              <a:ea typeface="맑은 고딕"/>
              <a:cs typeface="Calibri" panose="020F0502020204030204"/>
            </a:endParaRPr>
          </a:p>
        </p:txBody>
      </p:sp>
      <p:sp>
        <p:nvSpPr>
          <p:cNvPr id="4" name="더하기 기호 3">
            <a:extLst>
              <a:ext uri="{FF2B5EF4-FFF2-40B4-BE49-F238E27FC236}">
                <a16:creationId xmlns:a16="http://schemas.microsoft.com/office/drawing/2014/main" id="{AB782F25-0890-A7CE-B811-AA1C7A4318B2}"/>
              </a:ext>
            </a:extLst>
          </p:cNvPr>
          <p:cNvSpPr/>
          <p:nvPr/>
        </p:nvSpPr>
        <p:spPr>
          <a:xfrm>
            <a:off x="4385930" y="2702441"/>
            <a:ext cx="256955" cy="274675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0FA23A0-DD45-8C69-18A8-3232D902548D}"/>
              </a:ext>
            </a:extLst>
          </p:cNvPr>
          <p:cNvSpPr/>
          <p:nvPr/>
        </p:nvSpPr>
        <p:spPr>
          <a:xfrm>
            <a:off x="5883347" y="1885539"/>
            <a:ext cx="1727437" cy="551631"/>
          </a:xfrm>
          <a:prstGeom prst="roundRect">
            <a:avLst/>
          </a:prstGeom>
          <a:solidFill>
            <a:srgbClr val="FFFACD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  <a:cs typeface="Calibri"/>
              </a:rPr>
              <a:t>회원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258852-8B2C-8D9B-0F88-235E0B7EC1F2}"/>
              </a:ext>
            </a:extLst>
          </p:cNvPr>
          <p:cNvSpPr txBox="1"/>
          <p:nvPr/>
        </p:nvSpPr>
        <p:spPr>
          <a:xfrm>
            <a:off x="5883347" y="2565104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sz="1600" dirty="0">
                <a:ea typeface="맑은 고딕"/>
                <a:cs typeface="Calibri" panose="020F0502020204030204"/>
              </a:rPr>
              <a:t>견적문의 게시판 이용</a:t>
            </a:r>
          </a:p>
          <a:p>
            <a:pPr marL="285750" indent="-285750">
              <a:buFont typeface="Arial"/>
              <a:buChar char="•"/>
            </a:pPr>
            <a:r>
              <a:rPr lang="ko-KR" altLang="en-US" sz="1600" dirty="0">
                <a:ea typeface="맑은 고딕"/>
                <a:cs typeface="Calibri" panose="020F0502020204030204"/>
              </a:rPr>
              <a:t>후기게시판 이용</a:t>
            </a:r>
          </a:p>
        </p:txBody>
      </p:sp>
    </p:spTree>
    <p:extLst>
      <p:ext uri="{BB962C8B-B14F-4D97-AF65-F5344CB8AC3E}">
        <p14:creationId xmlns:p14="http://schemas.microsoft.com/office/powerpoint/2010/main" val="2948293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F9DE4D7-5002-2479-3BD2-6242E9CF82AD}"/>
              </a:ext>
            </a:extLst>
          </p:cNvPr>
          <p:cNvSpPr/>
          <p:nvPr/>
        </p:nvSpPr>
        <p:spPr>
          <a:xfrm>
            <a:off x="2547384" y="1506278"/>
            <a:ext cx="7097233" cy="46694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962322E9-F8B7-C157-6F04-77E7F023BBF8}"/>
              </a:ext>
            </a:extLst>
          </p:cNvPr>
          <p:cNvCxnSpPr>
            <a:cxnSpLocks/>
          </p:cNvCxnSpPr>
          <p:nvPr/>
        </p:nvCxnSpPr>
        <p:spPr>
          <a:xfrm>
            <a:off x="9284880" y="1943986"/>
            <a:ext cx="1242238" cy="1716272"/>
          </a:xfrm>
          <a:prstGeom prst="straightConnector1">
            <a:avLst/>
          </a:prstGeom>
          <a:ln w="127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7805949-D85B-D9D5-D42B-2EBAFA9247B9}"/>
              </a:ext>
            </a:extLst>
          </p:cNvPr>
          <p:cNvCxnSpPr>
            <a:cxnSpLocks/>
          </p:cNvCxnSpPr>
          <p:nvPr/>
        </p:nvCxnSpPr>
        <p:spPr>
          <a:xfrm>
            <a:off x="9284881" y="2590797"/>
            <a:ext cx="1237807" cy="1069461"/>
          </a:xfrm>
          <a:prstGeom prst="straightConnector1">
            <a:avLst/>
          </a:prstGeom>
          <a:ln w="127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F82CD666-641C-BE37-F204-F6EED28D1246}"/>
              </a:ext>
            </a:extLst>
          </p:cNvPr>
          <p:cNvCxnSpPr>
            <a:cxnSpLocks/>
          </p:cNvCxnSpPr>
          <p:nvPr/>
        </p:nvCxnSpPr>
        <p:spPr>
          <a:xfrm flipV="1">
            <a:off x="6458393" y="3655827"/>
            <a:ext cx="4064296" cy="640608"/>
          </a:xfrm>
          <a:prstGeom prst="straightConnector1">
            <a:avLst/>
          </a:prstGeom>
          <a:ln w="127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32C1B55F-94D6-6423-F363-66B0CB684BC0}"/>
              </a:ext>
            </a:extLst>
          </p:cNvPr>
          <p:cNvCxnSpPr>
            <a:cxnSpLocks/>
          </p:cNvCxnSpPr>
          <p:nvPr/>
        </p:nvCxnSpPr>
        <p:spPr>
          <a:xfrm flipV="1">
            <a:off x="9236147" y="3651398"/>
            <a:ext cx="1277682" cy="618456"/>
          </a:xfrm>
          <a:prstGeom prst="straightConnector1">
            <a:avLst/>
          </a:prstGeom>
          <a:ln w="127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4FCB0CF5-A5CF-203D-8C5C-4FEA5A8D3014}"/>
              </a:ext>
            </a:extLst>
          </p:cNvPr>
          <p:cNvCxnSpPr>
            <a:cxnSpLocks/>
          </p:cNvCxnSpPr>
          <p:nvPr/>
        </p:nvCxnSpPr>
        <p:spPr>
          <a:xfrm flipV="1">
            <a:off x="9245007" y="3664688"/>
            <a:ext cx="1277683" cy="1384886"/>
          </a:xfrm>
          <a:prstGeom prst="straightConnector1">
            <a:avLst/>
          </a:prstGeom>
          <a:ln w="127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EAB59D0A-DEB9-15DB-2E03-6C2D758E5BAD}"/>
              </a:ext>
            </a:extLst>
          </p:cNvPr>
          <p:cNvCxnSpPr>
            <a:cxnSpLocks/>
          </p:cNvCxnSpPr>
          <p:nvPr/>
        </p:nvCxnSpPr>
        <p:spPr>
          <a:xfrm flipV="1">
            <a:off x="9293740" y="3655828"/>
            <a:ext cx="1233380" cy="2076000"/>
          </a:xfrm>
          <a:prstGeom prst="straightConnector1">
            <a:avLst/>
          </a:prstGeom>
          <a:ln w="127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F27011B-07DE-7B6E-3A8E-5A86A98AF1E5}"/>
              </a:ext>
            </a:extLst>
          </p:cNvPr>
          <p:cNvCxnSpPr/>
          <p:nvPr/>
        </p:nvCxnSpPr>
        <p:spPr>
          <a:xfrm flipV="1">
            <a:off x="2214231" y="3478620"/>
            <a:ext cx="2766237" cy="1504505"/>
          </a:xfrm>
          <a:prstGeom prst="straightConnector1">
            <a:avLst/>
          </a:prstGeom>
          <a:ln w="127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C429555B-766C-3CF7-6D3D-66CD65BA4011}"/>
              </a:ext>
            </a:extLst>
          </p:cNvPr>
          <p:cNvCxnSpPr>
            <a:cxnSpLocks/>
          </p:cNvCxnSpPr>
          <p:nvPr/>
        </p:nvCxnSpPr>
        <p:spPr>
          <a:xfrm flipV="1">
            <a:off x="2214231" y="3478620"/>
            <a:ext cx="4662376" cy="1504505"/>
          </a:xfrm>
          <a:prstGeom prst="straightConnector1">
            <a:avLst/>
          </a:prstGeom>
          <a:ln w="127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11071D6D-8EBC-48B3-1949-6E8C6210BEB0}"/>
              </a:ext>
            </a:extLst>
          </p:cNvPr>
          <p:cNvCxnSpPr>
            <a:cxnSpLocks/>
          </p:cNvCxnSpPr>
          <p:nvPr/>
        </p:nvCxnSpPr>
        <p:spPr>
          <a:xfrm flipV="1">
            <a:off x="2218661" y="4400107"/>
            <a:ext cx="3337736" cy="578588"/>
          </a:xfrm>
          <a:prstGeom prst="straightConnector1">
            <a:avLst/>
          </a:prstGeom>
          <a:ln w="127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15FED8E8-46C2-BB95-D8CA-629BEF99170B}"/>
              </a:ext>
            </a:extLst>
          </p:cNvPr>
          <p:cNvCxnSpPr>
            <a:cxnSpLocks/>
          </p:cNvCxnSpPr>
          <p:nvPr/>
        </p:nvCxnSpPr>
        <p:spPr>
          <a:xfrm flipV="1">
            <a:off x="2218663" y="2021071"/>
            <a:ext cx="3218118" cy="2966486"/>
          </a:xfrm>
          <a:prstGeom prst="straightConnector1">
            <a:avLst/>
          </a:prstGeom>
          <a:ln w="127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DB26D221-8ACE-CA6D-6073-66F8A6E9D019}"/>
              </a:ext>
            </a:extLst>
          </p:cNvPr>
          <p:cNvCxnSpPr/>
          <p:nvPr/>
        </p:nvCxnSpPr>
        <p:spPr>
          <a:xfrm flipH="1" flipV="1">
            <a:off x="6116822" y="2160626"/>
            <a:ext cx="2658" cy="46340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51CD449-B8A6-65B4-603F-8BF4F6365DFF}"/>
              </a:ext>
            </a:extLst>
          </p:cNvPr>
          <p:cNvCxnSpPr/>
          <p:nvPr/>
        </p:nvCxnSpPr>
        <p:spPr>
          <a:xfrm flipV="1">
            <a:off x="2113443" y="1946866"/>
            <a:ext cx="1326411" cy="162146"/>
          </a:xfrm>
          <a:prstGeom prst="straightConnector1">
            <a:avLst/>
          </a:prstGeom>
          <a:ln w="127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1CB97C1-33A0-CAA7-827E-F69EF8CE647A}"/>
              </a:ext>
            </a:extLst>
          </p:cNvPr>
          <p:cNvCxnSpPr>
            <a:cxnSpLocks/>
          </p:cNvCxnSpPr>
          <p:nvPr/>
        </p:nvCxnSpPr>
        <p:spPr>
          <a:xfrm>
            <a:off x="2122304" y="2109013"/>
            <a:ext cx="1361851" cy="684028"/>
          </a:xfrm>
          <a:prstGeom prst="straightConnector1">
            <a:avLst/>
          </a:prstGeom>
          <a:ln w="127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C0A9F0E-3723-D20B-65C1-9E61754631AB}"/>
              </a:ext>
            </a:extLst>
          </p:cNvPr>
          <p:cNvSpPr txBox="1"/>
          <p:nvPr/>
        </p:nvSpPr>
        <p:spPr>
          <a:xfrm>
            <a:off x="837314" y="407581"/>
            <a:ext cx="975182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 dirty="0">
                <a:ea typeface="맑은 고딕"/>
                <a:cs typeface="Calibri"/>
              </a:rPr>
              <a:t>6. </a:t>
            </a:r>
            <a:r>
              <a:rPr lang="ko-KR" altLang="en-US" sz="3600" dirty="0" err="1">
                <a:ea typeface="맑은 고딕"/>
                <a:cs typeface="Calibri"/>
              </a:rPr>
              <a:t>유스케이스</a:t>
            </a:r>
            <a:r>
              <a:rPr lang="ko-KR" altLang="en-US" sz="3600" dirty="0">
                <a:ea typeface="맑은 고딕"/>
                <a:cs typeface="Calibri"/>
              </a:rPr>
              <a:t> 다이어그램  </a:t>
            </a:r>
            <a:r>
              <a:rPr lang="ko-KR" altLang="en-US" sz="2800" dirty="0">
                <a:ea typeface="맑은 고딕"/>
                <a:cs typeface="Calibri"/>
              </a:rPr>
              <a:t>(</a:t>
            </a:r>
            <a:r>
              <a:rPr lang="ko-KR" altLang="en-US" sz="2800" dirty="0" err="1">
                <a:ea typeface="맑은 고딕"/>
                <a:cs typeface="Calibri"/>
              </a:rPr>
              <a:t>usecase</a:t>
            </a:r>
            <a:r>
              <a:rPr lang="ko-KR" altLang="en-US" sz="2800" dirty="0">
                <a:ea typeface="맑은 고딕"/>
                <a:cs typeface="Calibri"/>
              </a:rPr>
              <a:t> </a:t>
            </a:r>
            <a:r>
              <a:rPr lang="ko-KR" altLang="en-US" sz="2800" dirty="0" err="1">
                <a:ea typeface="맑은 고딕"/>
                <a:cs typeface="Calibri"/>
              </a:rPr>
              <a:t>diagram</a:t>
            </a:r>
            <a:r>
              <a:rPr lang="ko-KR" altLang="en-US" sz="2800" dirty="0">
                <a:ea typeface="맑은 고딕"/>
                <a:cs typeface="Calibri"/>
              </a:rPr>
              <a:t>)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AE4DDCC-90CA-E4F9-AE75-4DA00769D45E}"/>
              </a:ext>
            </a:extLst>
          </p:cNvPr>
          <p:cNvGrpSpPr/>
          <p:nvPr/>
        </p:nvGrpSpPr>
        <p:grpSpPr>
          <a:xfrm>
            <a:off x="1696779" y="1860697"/>
            <a:ext cx="329612" cy="533141"/>
            <a:chOff x="1510931" y="2345944"/>
            <a:chExt cx="480239" cy="778881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2BA73CD-8DFA-E876-68F2-309B4E2B9DBB}"/>
                </a:ext>
              </a:extLst>
            </p:cNvPr>
            <p:cNvSpPr/>
            <p:nvPr/>
          </p:nvSpPr>
          <p:spPr>
            <a:xfrm>
              <a:off x="1515139" y="2345944"/>
              <a:ext cx="464792" cy="25017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9251A208-9947-3B6B-C7CB-42AB14E3CB98}"/>
                </a:ext>
              </a:extLst>
            </p:cNvPr>
            <p:cNvCxnSpPr/>
            <p:nvPr/>
          </p:nvCxnSpPr>
          <p:spPr>
            <a:xfrm>
              <a:off x="1750164" y="2595230"/>
              <a:ext cx="1773" cy="294169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FFC28884-A23A-9DD4-CA74-404D356CDFFD}"/>
                </a:ext>
              </a:extLst>
            </p:cNvPr>
            <p:cNvCxnSpPr/>
            <p:nvPr/>
          </p:nvCxnSpPr>
          <p:spPr>
            <a:xfrm>
              <a:off x="1510931" y="2720384"/>
              <a:ext cx="480239" cy="1773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0BBF2D4A-6D55-2BFA-E5F2-410211AB2BBB}"/>
                </a:ext>
              </a:extLst>
            </p:cNvPr>
            <p:cNvCxnSpPr/>
            <p:nvPr/>
          </p:nvCxnSpPr>
          <p:spPr>
            <a:xfrm flipH="1">
              <a:off x="1566974" y="2883820"/>
              <a:ext cx="179867" cy="241005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1CB7263E-BC42-509A-3676-B2F83D0198F1}"/>
                </a:ext>
              </a:extLst>
            </p:cNvPr>
            <p:cNvCxnSpPr>
              <a:cxnSpLocks/>
            </p:cNvCxnSpPr>
            <p:nvPr/>
          </p:nvCxnSpPr>
          <p:spPr>
            <a:xfrm>
              <a:off x="1748613" y="2883820"/>
              <a:ext cx="179867" cy="241005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4CA3356-7083-2011-6FCE-6FF82D25DF3F}"/>
              </a:ext>
            </a:extLst>
          </p:cNvPr>
          <p:cNvGrpSpPr/>
          <p:nvPr/>
        </p:nvGrpSpPr>
        <p:grpSpPr>
          <a:xfrm>
            <a:off x="1696779" y="4731486"/>
            <a:ext cx="329612" cy="533141"/>
            <a:chOff x="1510931" y="2345944"/>
            <a:chExt cx="480239" cy="778881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22D6709-FB33-B6A6-DB9F-CCD9BB5A6D17}"/>
                </a:ext>
              </a:extLst>
            </p:cNvPr>
            <p:cNvSpPr/>
            <p:nvPr/>
          </p:nvSpPr>
          <p:spPr>
            <a:xfrm>
              <a:off x="1515139" y="2345944"/>
              <a:ext cx="464792" cy="25017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4A1DD63D-2620-C1BB-0F80-30F096E211DF}"/>
                </a:ext>
              </a:extLst>
            </p:cNvPr>
            <p:cNvCxnSpPr>
              <a:cxnSpLocks/>
            </p:cNvCxnSpPr>
            <p:nvPr/>
          </p:nvCxnSpPr>
          <p:spPr>
            <a:xfrm>
              <a:off x="1750164" y="2595230"/>
              <a:ext cx="1773" cy="294169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1D295D47-6F0D-3E55-02BB-453E0350143E}"/>
                </a:ext>
              </a:extLst>
            </p:cNvPr>
            <p:cNvCxnSpPr>
              <a:cxnSpLocks/>
            </p:cNvCxnSpPr>
            <p:nvPr/>
          </p:nvCxnSpPr>
          <p:spPr>
            <a:xfrm>
              <a:off x="1510931" y="2720384"/>
              <a:ext cx="480239" cy="1773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99B63FF8-8562-3065-62BF-944EC6A7EA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66974" y="2883820"/>
              <a:ext cx="179867" cy="241005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3C8F6562-B997-BAF4-C370-3414C0735162}"/>
                </a:ext>
              </a:extLst>
            </p:cNvPr>
            <p:cNvCxnSpPr>
              <a:cxnSpLocks/>
            </p:cNvCxnSpPr>
            <p:nvPr/>
          </p:nvCxnSpPr>
          <p:spPr>
            <a:xfrm>
              <a:off x="1748613" y="2883820"/>
              <a:ext cx="179867" cy="241005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1A2CF97-9D7A-C1D0-619D-59183D0768FD}"/>
              </a:ext>
            </a:extLst>
          </p:cNvPr>
          <p:cNvGrpSpPr/>
          <p:nvPr/>
        </p:nvGrpSpPr>
        <p:grpSpPr>
          <a:xfrm>
            <a:off x="536279" y="3397985"/>
            <a:ext cx="329612" cy="533141"/>
            <a:chOff x="1510931" y="2345944"/>
            <a:chExt cx="480239" cy="778881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7FC492F9-3DDD-6627-DB10-D8A7C6850E00}"/>
                </a:ext>
              </a:extLst>
            </p:cNvPr>
            <p:cNvSpPr/>
            <p:nvPr/>
          </p:nvSpPr>
          <p:spPr>
            <a:xfrm>
              <a:off x="1515139" y="2345944"/>
              <a:ext cx="464792" cy="25017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6B45F1DB-2A22-1EC4-06CE-64474164CC93}"/>
                </a:ext>
              </a:extLst>
            </p:cNvPr>
            <p:cNvCxnSpPr>
              <a:cxnSpLocks/>
            </p:cNvCxnSpPr>
            <p:nvPr/>
          </p:nvCxnSpPr>
          <p:spPr>
            <a:xfrm>
              <a:off x="1750164" y="2595230"/>
              <a:ext cx="1773" cy="294169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04E4F773-2ECD-11FC-04AB-B14ECC92642B}"/>
                </a:ext>
              </a:extLst>
            </p:cNvPr>
            <p:cNvCxnSpPr>
              <a:cxnSpLocks/>
            </p:cNvCxnSpPr>
            <p:nvPr/>
          </p:nvCxnSpPr>
          <p:spPr>
            <a:xfrm>
              <a:off x="1510931" y="2720384"/>
              <a:ext cx="480239" cy="1773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FFC6D86F-0438-2561-724D-7772A7CE9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66974" y="2883820"/>
              <a:ext cx="179867" cy="241005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C67D53D6-3CF1-943A-59CA-361F15247306}"/>
                </a:ext>
              </a:extLst>
            </p:cNvPr>
            <p:cNvCxnSpPr>
              <a:cxnSpLocks/>
            </p:cNvCxnSpPr>
            <p:nvPr/>
          </p:nvCxnSpPr>
          <p:spPr>
            <a:xfrm>
              <a:off x="1748613" y="2883820"/>
              <a:ext cx="179867" cy="241005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6C8DB2D-6B2C-F8FD-011B-297FFA4B3D84}"/>
              </a:ext>
            </a:extLst>
          </p:cNvPr>
          <p:cNvSpPr txBox="1"/>
          <p:nvPr/>
        </p:nvSpPr>
        <p:spPr>
          <a:xfrm>
            <a:off x="1455332" y="5528930"/>
            <a:ext cx="81161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400" dirty="0" err="1">
                <a:ea typeface="맑은 고딕"/>
                <a:cs typeface="Calibri"/>
              </a:rPr>
              <a:t>member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52E684-AD97-DB9F-FAEB-51013487EE37}"/>
              </a:ext>
            </a:extLst>
          </p:cNvPr>
          <p:cNvSpPr txBox="1"/>
          <p:nvPr/>
        </p:nvSpPr>
        <p:spPr>
          <a:xfrm>
            <a:off x="1353436" y="2542953"/>
            <a:ext cx="100654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400" dirty="0" err="1">
                <a:ea typeface="맑은 고딕"/>
                <a:cs typeface="Calibri"/>
              </a:rPr>
              <a:t>nomember</a:t>
            </a:r>
            <a:endParaRPr lang="ko-KR" altLang="en-US" sz="1400">
              <a:ea typeface="맑은 고딕"/>
              <a:cs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58F94B-743A-68C2-5AB7-FF22005BA89C}"/>
              </a:ext>
            </a:extLst>
          </p:cNvPr>
          <p:cNvSpPr txBox="1"/>
          <p:nvPr/>
        </p:nvSpPr>
        <p:spPr>
          <a:xfrm>
            <a:off x="449668" y="4000499"/>
            <a:ext cx="50150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400" dirty="0" err="1">
                <a:ea typeface="맑은 고딕"/>
                <a:cs typeface="Calibri"/>
              </a:rPr>
              <a:t>user</a:t>
            </a:r>
            <a:endParaRPr lang="ko-KR" dirty="0" err="1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2CF48C9-56FF-6F49-BB5B-29F1BA9FBA2C}"/>
              </a:ext>
            </a:extLst>
          </p:cNvPr>
          <p:cNvCxnSpPr/>
          <p:nvPr/>
        </p:nvCxnSpPr>
        <p:spPr>
          <a:xfrm flipH="1">
            <a:off x="855035" y="2175466"/>
            <a:ext cx="715926" cy="808075"/>
          </a:xfrm>
          <a:prstGeom prst="straightConnector1">
            <a:avLst/>
          </a:prstGeom>
          <a:ln w="12700">
            <a:solidFill>
              <a:srgbClr val="FF0000"/>
            </a:solidFill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BBBF425-04DF-DA80-73B2-E18AFFF3C83D}"/>
              </a:ext>
            </a:extLst>
          </p:cNvPr>
          <p:cNvCxnSpPr>
            <a:cxnSpLocks/>
          </p:cNvCxnSpPr>
          <p:nvPr/>
        </p:nvCxnSpPr>
        <p:spPr>
          <a:xfrm flipH="1" flipV="1">
            <a:off x="848390" y="4480958"/>
            <a:ext cx="729216" cy="724785"/>
          </a:xfrm>
          <a:prstGeom prst="straightConnector1">
            <a:avLst/>
          </a:prstGeom>
          <a:ln w="12700">
            <a:solidFill>
              <a:srgbClr val="FF0000"/>
            </a:solidFill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B09E9E63-6B56-1084-A309-6CF088F7B8BA}"/>
              </a:ext>
            </a:extLst>
          </p:cNvPr>
          <p:cNvSpPr/>
          <p:nvPr/>
        </p:nvSpPr>
        <p:spPr>
          <a:xfrm>
            <a:off x="3393559" y="1727790"/>
            <a:ext cx="1142997" cy="412010"/>
          </a:xfrm>
          <a:prstGeom prst="ellipse">
            <a:avLst/>
          </a:prstGeom>
          <a:solidFill>
            <a:srgbClr val="FFFACD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ea typeface="맑은 고딕"/>
                <a:cs typeface="Calibri"/>
              </a:rPr>
              <a:t>회원가입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D3EB5EC-6819-85A5-BD9D-FFAE4F4D7F59}"/>
              </a:ext>
            </a:extLst>
          </p:cNvPr>
          <p:cNvSpPr/>
          <p:nvPr/>
        </p:nvSpPr>
        <p:spPr>
          <a:xfrm>
            <a:off x="3442291" y="2540738"/>
            <a:ext cx="970219" cy="412010"/>
          </a:xfrm>
          <a:prstGeom prst="ellipse">
            <a:avLst/>
          </a:prstGeom>
          <a:solidFill>
            <a:srgbClr val="FFFACD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ea typeface="맑은 고딕"/>
                <a:cs typeface="Calibri"/>
              </a:rPr>
              <a:t>로그인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9045A70-344A-6DF2-B653-81C64ABBB7F0}"/>
              </a:ext>
            </a:extLst>
          </p:cNvPr>
          <p:cNvSpPr/>
          <p:nvPr/>
        </p:nvSpPr>
        <p:spPr>
          <a:xfrm>
            <a:off x="4882117" y="3245145"/>
            <a:ext cx="1134136" cy="412010"/>
          </a:xfrm>
          <a:prstGeom prst="ellipse">
            <a:avLst/>
          </a:prstGeom>
          <a:solidFill>
            <a:srgbClr val="FFFACD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ea typeface="맑은 고딕"/>
                <a:cs typeface="Calibri"/>
              </a:rPr>
              <a:t>정보수정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5C844FF-DDA1-928A-4E09-3F261B28382B}"/>
              </a:ext>
            </a:extLst>
          </p:cNvPr>
          <p:cNvSpPr/>
          <p:nvPr/>
        </p:nvSpPr>
        <p:spPr>
          <a:xfrm>
            <a:off x="6764965" y="3245145"/>
            <a:ext cx="1125277" cy="412010"/>
          </a:xfrm>
          <a:prstGeom prst="ellipse">
            <a:avLst/>
          </a:prstGeom>
          <a:solidFill>
            <a:srgbClr val="FFFACD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ea typeface="맑은 고딕"/>
                <a:cs typeface="Calibri"/>
              </a:rPr>
              <a:t>회원탈퇴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B13BEFEC-80EF-A178-49B0-479BC1E4C23B}"/>
              </a:ext>
            </a:extLst>
          </p:cNvPr>
          <p:cNvSpPr/>
          <p:nvPr/>
        </p:nvSpPr>
        <p:spPr>
          <a:xfrm>
            <a:off x="7961128" y="4071382"/>
            <a:ext cx="1337927" cy="412010"/>
          </a:xfrm>
          <a:prstGeom prst="ellipse">
            <a:avLst/>
          </a:prstGeom>
          <a:solidFill>
            <a:srgbClr val="FFFACD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ea typeface="맑은 고딕"/>
                <a:cs typeface="Calibri"/>
              </a:rPr>
              <a:t>시공사례 글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4300F63-3041-9D24-8B39-2F66369C4F6E}"/>
              </a:ext>
            </a:extLst>
          </p:cNvPr>
          <p:cNvSpPr/>
          <p:nvPr/>
        </p:nvSpPr>
        <p:spPr>
          <a:xfrm>
            <a:off x="7938976" y="5528930"/>
            <a:ext cx="1399949" cy="412010"/>
          </a:xfrm>
          <a:prstGeom prst="ellipse">
            <a:avLst/>
          </a:prstGeom>
          <a:solidFill>
            <a:srgbClr val="FFFACD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ea typeface="맑은 고딕"/>
                <a:cs typeface="Calibri"/>
              </a:rPr>
              <a:t>공지사항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3128AD8-53B4-9CF2-112F-7E23E9DBB41F}"/>
              </a:ext>
            </a:extLst>
          </p:cNvPr>
          <p:cNvSpPr/>
          <p:nvPr/>
        </p:nvSpPr>
        <p:spPr>
          <a:xfrm>
            <a:off x="5396023" y="1727790"/>
            <a:ext cx="1399949" cy="412010"/>
          </a:xfrm>
          <a:prstGeom prst="ellipse">
            <a:avLst/>
          </a:prstGeom>
          <a:solidFill>
            <a:srgbClr val="FFFACD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ea typeface="맑은 고딕"/>
                <a:cs typeface="Calibri"/>
              </a:rPr>
              <a:t>후기게시판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49947C11-A676-D5E6-561B-D57932E27C16}"/>
              </a:ext>
            </a:extLst>
          </p:cNvPr>
          <p:cNvSpPr/>
          <p:nvPr/>
        </p:nvSpPr>
        <p:spPr>
          <a:xfrm>
            <a:off x="7934546" y="1727790"/>
            <a:ext cx="1391089" cy="412010"/>
          </a:xfrm>
          <a:prstGeom prst="ellipse">
            <a:avLst/>
          </a:prstGeom>
          <a:solidFill>
            <a:srgbClr val="FFFACD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ea typeface="맑은 고딕"/>
                <a:cs typeface="Calibri"/>
              </a:rPr>
              <a:t>관리자등록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A061E51-50B3-C9D3-7129-EA0FE639FAA3}"/>
              </a:ext>
            </a:extLst>
          </p:cNvPr>
          <p:cNvSpPr/>
          <p:nvPr/>
        </p:nvSpPr>
        <p:spPr>
          <a:xfrm>
            <a:off x="7943406" y="2372388"/>
            <a:ext cx="1391089" cy="412010"/>
          </a:xfrm>
          <a:prstGeom prst="ellipse">
            <a:avLst/>
          </a:prstGeom>
          <a:solidFill>
            <a:srgbClr val="FFFACD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ea typeface="맑은 고딕"/>
                <a:cs typeface="Calibri"/>
              </a:rPr>
              <a:t>관리자삭제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CBCC6B8-E2A8-E2E7-3B4B-9192200CC553}"/>
              </a:ext>
            </a:extLst>
          </p:cNvPr>
          <p:cNvSpPr/>
          <p:nvPr/>
        </p:nvSpPr>
        <p:spPr>
          <a:xfrm>
            <a:off x="5533359" y="4153342"/>
            <a:ext cx="1125277" cy="412010"/>
          </a:xfrm>
          <a:prstGeom prst="ellipse">
            <a:avLst/>
          </a:prstGeom>
          <a:solidFill>
            <a:srgbClr val="FFFACD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ea typeface="맑은 고딕"/>
                <a:cs typeface="Calibri"/>
              </a:rPr>
              <a:t>견적문의게시판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975DF87-96D7-DDC5-8D96-AFAB65D3E85B}"/>
              </a:ext>
            </a:extLst>
          </p:cNvPr>
          <p:cNvGrpSpPr/>
          <p:nvPr/>
        </p:nvGrpSpPr>
        <p:grpSpPr>
          <a:xfrm>
            <a:off x="10672430" y="3397984"/>
            <a:ext cx="329612" cy="533141"/>
            <a:chOff x="1510931" y="2345944"/>
            <a:chExt cx="480239" cy="778881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3E99258D-B4DF-F318-EC59-9D77695CFBAA}"/>
                </a:ext>
              </a:extLst>
            </p:cNvPr>
            <p:cNvSpPr/>
            <p:nvPr/>
          </p:nvSpPr>
          <p:spPr>
            <a:xfrm>
              <a:off x="1515139" y="2345944"/>
              <a:ext cx="464792" cy="25017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05F06548-F393-70F9-8CCF-0D3C0B1AF3DF}"/>
                </a:ext>
              </a:extLst>
            </p:cNvPr>
            <p:cNvCxnSpPr>
              <a:cxnSpLocks/>
            </p:cNvCxnSpPr>
            <p:nvPr/>
          </p:nvCxnSpPr>
          <p:spPr>
            <a:xfrm>
              <a:off x="1750164" y="2595230"/>
              <a:ext cx="1773" cy="294169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5F4F4A11-A3CD-8E55-537D-E7B348B2FD59}"/>
                </a:ext>
              </a:extLst>
            </p:cNvPr>
            <p:cNvCxnSpPr>
              <a:cxnSpLocks/>
            </p:cNvCxnSpPr>
            <p:nvPr/>
          </p:nvCxnSpPr>
          <p:spPr>
            <a:xfrm>
              <a:off x="1510931" y="2720384"/>
              <a:ext cx="480239" cy="1773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D444AF1F-A3F8-5017-A242-AB9178FEDF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66974" y="2883820"/>
              <a:ext cx="179867" cy="241005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842B3A30-C647-EB3A-BB8C-A8A1967544F7}"/>
                </a:ext>
              </a:extLst>
            </p:cNvPr>
            <p:cNvCxnSpPr>
              <a:cxnSpLocks/>
            </p:cNvCxnSpPr>
            <p:nvPr/>
          </p:nvCxnSpPr>
          <p:spPr>
            <a:xfrm>
              <a:off x="1748613" y="2883820"/>
              <a:ext cx="179867" cy="241005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B22D287-D86A-8D80-686C-3B6A4CCC350A}"/>
              </a:ext>
            </a:extLst>
          </p:cNvPr>
          <p:cNvSpPr txBox="1"/>
          <p:nvPr/>
        </p:nvSpPr>
        <p:spPr>
          <a:xfrm>
            <a:off x="10499651" y="4000498"/>
            <a:ext cx="66985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400" dirty="0" err="1">
                <a:ea typeface="맑은 고딕"/>
                <a:cs typeface="Calibri"/>
              </a:rPr>
              <a:t>admin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4ECF970-5EA6-E179-A5A3-986F97E59847}"/>
              </a:ext>
            </a:extLst>
          </p:cNvPr>
          <p:cNvSpPr/>
          <p:nvPr/>
        </p:nvSpPr>
        <p:spPr>
          <a:xfrm>
            <a:off x="7930116" y="4802371"/>
            <a:ext cx="1399949" cy="412010"/>
          </a:xfrm>
          <a:prstGeom prst="ellipse">
            <a:avLst/>
          </a:prstGeom>
          <a:solidFill>
            <a:srgbClr val="FFFACD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ea typeface="맑은 고딕"/>
                <a:cs typeface="Calibri"/>
              </a:rPr>
              <a:t>회원관리</a:t>
            </a:r>
            <a:endParaRPr lang="ko-KR" dirty="0">
              <a:solidFill>
                <a:schemeClr val="tx1"/>
              </a:solidFill>
              <a:cs typeface="Calibri" panose="020F0502020204030204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DC78CCB5-F664-D091-40B2-47CDB3ED8F52}"/>
              </a:ext>
            </a:extLst>
          </p:cNvPr>
          <p:cNvSpPr/>
          <p:nvPr/>
        </p:nvSpPr>
        <p:spPr>
          <a:xfrm>
            <a:off x="5103628" y="2494220"/>
            <a:ext cx="1984739" cy="407580"/>
          </a:xfrm>
          <a:prstGeom prst="ellipse">
            <a:avLst/>
          </a:prstGeom>
          <a:solidFill>
            <a:srgbClr val="FFFACD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ea typeface="맑은 고딕"/>
                <a:cs typeface="Calibri"/>
              </a:rPr>
              <a:t>글작성,수정,삭제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273953-6FD8-CF18-2280-EF779DD8F7C4}"/>
              </a:ext>
            </a:extLst>
          </p:cNvPr>
          <p:cNvSpPr txBox="1"/>
          <p:nvPr/>
        </p:nvSpPr>
        <p:spPr>
          <a:xfrm>
            <a:off x="6206756" y="2188534"/>
            <a:ext cx="1121735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100" dirty="0">
                <a:ea typeface="맑은 고딕"/>
                <a:cs typeface="Calibri"/>
              </a:rPr>
              <a:t>&lt;</a:t>
            </a:r>
            <a:r>
              <a:rPr lang="ko-KR" altLang="en-US" sz="1100" dirty="0" err="1">
                <a:ea typeface="맑은 고딕"/>
                <a:cs typeface="Calibri"/>
              </a:rPr>
              <a:t>extend</a:t>
            </a:r>
            <a:r>
              <a:rPr lang="ko-KR" altLang="en-US" sz="1100" dirty="0">
                <a:ea typeface="맑은 고딕"/>
                <a:cs typeface="Calibri"/>
              </a:rPr>
              <a:t>&gt;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2D7205D-DF27-3C58-EA74-3B5192E39712}"/>
              </a:ext>
            </a:extLst>
          </p:cNvPr>
          <p:cNvCxnSpPr>
            <a:cxnSpLocks/>
          </p:cNvCxnSpPr>
          <p:nvPr/>
        </p:nvCxnSpPr>
        <p:spPr>
          <a:xfrm flipH="1" flipV="1">
            <a:off x="6116822" y="4597253"/>
            <a:ext cx="2658" cy="46340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8D70FCDE-AD62-FAC2-F7C8-5EAB75E9F353}"/>
              </a:ext>
            </a:extLst>
          </p:cNvPr>
          <p:cNvSpPr/>
          <p:nvPr/>
        </p:nvSpPr>
        <p:spPr>
          <a:xfrm>
            <a:off x="5103628" y="4930847"/>
            <a:ext cx="1984739" cy="407580"/>
          </a:xfrm>
          <a:prstGeom prst="ellipse">
            <a:avLst/>
          </a:prstGeom>
          <a:solidFill>
            <a:srgbClr val="FFFACD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ea typeface="맑은 고딕"/>
                <a:cs typeface="Calibri"/>
              </a:rPr>
              <a:t>글작성,수정</a:t>
            </a:r>
            <a:r>
              <a:rPr lang="ko-KR" altLang="en-US" sz="1200" dirty="0">
                <a:solidFill>
                  <a:schemeClr val="tx1"/>
                </a:solidFill>
                <a:ea typeface="맑은 고딕"/>
                <a:cs typeface="Calibri"/>
              </a:rPr>
              <a:t>,</a:t>
            </a:r>
            <a:endParaRPr lang="ko-KR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  <a:ea typeface="맑은 고딕"/>
                <a:cs typeface="Calibri"/>
              </a:rPr>
              <a:t>삭제,답변</a:t>
            </a:r>
            <a:endParaRPr lang="ko-KR" dirty="0" err="1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DF0817C-DC73-AEF7-89FC-899621FD938A}"/>
              </a:ext>
            </a:extLst>
          </p:cNvPr>
          <p:cNvSpPr txBox="1"/>
          <p:nvPr/>
        </p:nvSpPr>
        <p:spPr>
          <a:xfrm>
            <a:off x="6206756" y="4625161"/>
            <a:ext cx="1121735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100" dirty="0">
                <a:ea typeface="맑은 고딕"/>
                <a:cs typeface="Calibri"/>
              </a:rPr>
              <a:t>&lt;</a:t>
            </a:r>
            <a:r>
              <a:rPr lang="ko-KR" altLang="en-US" sz="1100" dirty="0" err="1">
                <a:ea typeface="맑은 고딕"/>
                <a:cs typeface="Calibri"/>
              </a:rPr>
              <a:t>extend</a:t>
            </a:r>
            <a:r>
              <a:rPr lang="ko-KR" altLang="en-US" sz="1100" dirty="0">
                <a:ea typeface="맑은 고딕"/>
                <a:cs typeface="Calibri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60080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455</Words>
  <Application>Microsoft Office PowerPoint</Application>
  <PresentationFormat>와이드스크린</PresentationFormat>
  <Paragraphs>156</Paragraphs>
  <Slides>12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Adobe Fan Heiti Std B</vt:lpstr>
      <vt:lpstr>맑은 고딕</vt:lpstr>
      <vt:lpstr>Arial</vt:lpstr>
      <vt:lpstr>Calibri</vt:lpstr>
      <vt:lpstr>Calibri Light</vt:lpstr>
      <vt:lpstr>Wingdings</vt:lpstr>
      <vt:lpstr>Office Theme</vt:lpstr>
      <vt:lpstr>PowerPoint 프레젠테이션</vt:lpstr>
      <vt:lpstr>INDEX</vt:lpstr>
      <vt:lpstr>PowerPoint 프레젠테이션</vt:lpstr>
      <vt:lpstr>PowerPoint 프레젠테이션</vt:lpstr>
      <vt:lpstr>PowerPoint 프레젠테이션</vt:lpstr>
      <vt:lpstr>5. 요구사항분석</vt:lpstr>
      <vt:lpstr>5. 요구사항분석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EZEN202</dc:creator>
  <cp:lastModifiedBy>EZEN202</cp:lastModifiedBy>
  <cp:revision>1050</cp:revision>
  <dcterms:created xsi:type="dcterms:W3CDTF">2023-03-19T08:42:42Z</dcterms:created>
  <dcterms:modified xsi:type="dcterms:W3CDTF">2023-03-20T09:38:53Z</dcterms:modified>
</cp:coreProperties>
</file>