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4" r:id="rId11"/>
    <p:sldId id="267" r:id="rId12"/>
    <p:sldId id="266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stem network" id="{D512B869-226C-47B6-9F43-6AEAC7C2199C}">
          <p14:sldIdLst>
            <p14:sldId id="256"/>
          </p14:sldIdLst>
        </p14:section>
        <p14:section name="1. main body" id="{01B2ACFC-D499-47D3-83A8-3E1C9A310D4A}">
          <p14:sldIdLst>
            <p14:sldId id="257"/>
          </p14:sldIdLst>
        </p14:section>
        <p14:section name="1.1 stage1" id="{216BF3C0-ACCD-4D2F-A0C7-0D80F13EAD5E}">
          <p14:sldIdLst>
            <p14:sldId id="258"/>
            <p14:sldId id="259"/>
            <p14:sldId id="261"/>
            <p14:sldId id="262"/>
            <p14:sldId id="263"/>
          </p14:sldIdLst>
        </p14:section>
        <p14:section name="1.2 stage2" id="{68579AB8-52D1-4982-9254-6A7096A87B3A}">
          <p14:sldIdLst>
            <p14:sldId id="260"/>
            <p14:sldId id="265"/>
            <p14:sldId id="264"/>
            <p14:sldId id="267"/>
            <p14:sldId id="266"/>
            <p14:sldId id="268"/>
            <p14:sldId id="269"/>
            <p14:sldId id="271"/>
            <p14:sldId id="272"/>
          </p14:sldIdLst>
        </p14:section>
        <p14:section name="last layer" id="{5A0A0DFF-82DF-474B-9397-9D5232875981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E2DF7-7EF5-4763-B949-4F92C938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3D7B8-2E72-4CFC-A566-B8A9ADE5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DDA99-995E-4875-9BF6-9457CBE5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68EC0-D21B-4243-86E4-841CDE55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92712-2FFD-4E1C-9A45-F6841C6E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7582-31F0-46D6-BDBD-5A7DF0A8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67C19-B9E6-4123-B871-9E3C9C59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FD46-0333-4370-B3D0-49D3D3E1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DC5EC-4417-4A83-BCCC-38C8AB1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8AFBA-662D-40FF-AFFC-D4AB404F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7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BF4F32-9550-4B09-BAE9-BF53DED28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7433A9-23D5-4F79-9CDE-25376EDC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6CC02-4A70-49BB-A63E-2EAED945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241CF-DDA9-4EB6-9CE0-C3372C6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894A4-24D9-452F-B460-3510C14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9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395C-7B1F-4A74-8EF5-3B2FD9F4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3C130-E669-4F1B-9429-B40AD226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F6CF6-FAA6-4119-A256-55AD1037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83463-BAEE-444B-8A44-5480AA5A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24A09-D7D8-4D6B-94B0-52A8055E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1FC65-9F1B-490D-BA88-F7D8972F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833E0-4257-44FA-BBED-BF431D96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162F7-1F6A-4632-B432-563CC1BF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7E083-1CF7-4794-BCED-5B3DB253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0BB2-0F40-4DD4-9047-BEBD8D5D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A2DBB-700E-4C8F-9225-EF9BA711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FAE1C-0F54-41A6-AF2E-2D03D41AA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8018B-222F-4B70-BA59-C2081DC7A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F9048-8813-4221-B207-87E61C5F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1EF0-869B-4E7E-BCA2-4F6D9B20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F473C-7082-4835-93B0-8993F6D8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5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DC22D-D315-42E9-9C00-E77F6FC6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DEEE0-977C-4A4A-9FC5-BFDF98B8B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E822A-B1F8-4865-BD12-42FD325E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9829D-81A8-42C9-9085-F9598A5E4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B443F7-3B63-4E54-BFD1-DC3DD6B27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69E6F8-E113-4529-B009-127E13D4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88B42-5A87-4499-88B7-714616DF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B3E970-98C5-4C0D-A756-1787C2AE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74D15-2FD2-4301-80A5-AFC6CF9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21AF64-FD65-49D7-94B6-F211231B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66855F-693B-43DF-B358-7AB6FB81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B440DE-0DEA-4432-9344-A0CDFBDD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6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083377-7CB2-419B-A504-3ED8656B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1388B1-9B14-4BC4-92B6-7624288F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AEE4F1-0BB4-4924-8E04-2267E87B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D1BD-1513-4023-A0B7-2EC3E38C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6D407-8C26-4784-AE4E-DD6FB22E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CC9F3-A876-49C4-BEED-2F9C9D6F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31FA5-B3D3-4DAC-BF2E-04449E25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9EC1B-1D95-4CB1-B2DA-93CAAC71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569EC-C81E-4656-9391-001568D6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A1119-4DF1-4CFA-8505-2AD2988B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66F415-B8CD-407A-8679-23C7C84A3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0BE1D-ED88-46E2-8464-D452F1CD0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8311F-A678-4411-9B2B-26FFE978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69C6F-D678-4956-9892-CA77FA07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79CFE-8536-44F0-8063-E5BF2A8D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824BE-61CF-4CC3-B96D-6C5D3AD0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7EFAB-182E-49B6-83FC-C5DCC97E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98B02-28F3-437E-BF44-1AAD31D2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6EA9-DA0F-4A6D-AC63-623FE4215206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7A8A5-AE29-497D-BBB7-FA25F0F2B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E8A64-A1E0-4937-BA9C-49715F64B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F442-DD51-4729-9679-EB9C07F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7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36B21D-5842-45A8-88E7-1DFF1FE8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8" y="1267812"/>
            <a:ext cx="10420350" cy="2352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7E2643-DDF3-4CD3-872E-C69C7828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9" y="4061547"/>
            <a:ext cx="7239000" cy="1343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FBD79-5539-4E4A-8BE7-A2969D323303}"/>
              </a:ext>
            </a:extLst>
          </p:cNvPr>
          <p:cNvSpPr txBox="1"/>
          <p:nvPr/>
        </p:nvSpPr>
        <p:spPr>
          <a:xfrm>
            <a:off x="1275127" y="5956183"/>
            <a:ext cx="646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Stride=2</a:t>
            </a:r>
            <a:r>
              <a:rPr lang="ko-KR" altLang="en-US" dirty="0"/>
              <a:t>의 </a:t>
            </a:r>
            <a:r>
              <a:rPr lang="en-US" altLang="ko-KR" dirty="0"/>
              <a:t>convolution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번 거쳐서 </a:t>
            </a:r>
            <a:r>
              <a:rPr lang="en-US" altLang="ko-KR" dirty="0"/>
              <a:t>h/4 x w/4 </a:t>
            </a:r>
            <a:r>
              <a:rPr lang="ko-KR" altLang="en-US" dirty="0"/>
              <a:t>크기로 만듦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F9CB9-3251-4445-9692-99EDE52D9673}"/>
              </a:ext>
            </a:extLst>
          </p:cNvPr>
          <p:cNvSpPr txBox="1"/>
          <p:nvPr/>
        </p:nvSpPr>
        <p:spPr>
          <a:xfrm>
            <a:off x="3498210" y="118284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128x128,64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67073-01A3-4ABF-903D-13B0A5FF98A9}"/>
              </a:ext>
            </a:extLst>
          </p:cNvPr>
          <p:cNvSpPr txBox="1"/>
          <p:nvPr/>
        </p:nvSpPr>
        <p:spPr>
          <a:xfrm>
            <a:off x="134224" y="142613"/>
            <a:ext cx="19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0. Stem network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316F06-05A4-4DC7-A9CE-C2F288216C1C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9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272B3D5-036B-4301-A0BC-FAE2716F9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61"/>
          <a:stretch/>
        </p:blipFill>
        <p:spPr>
          <a:xfrm>
            <a:off x="4320447" y="5058560"/>
            <a:ext cx="7625476" cy="1640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F78DF4-95CF-42A6-A599-CFFE4EC74D2D}"/>
              </a:ext>
            </a:extLst>
          </p:cNvPr>
          <p:cNvSpPr txBox="1"/>
          <p:nvPr/>
        </p:nvSpPr>
        <p:spPr>
          <a:xfrm>
            <a:off x="363523" y="5120559"/>
            <a:ext cx="38317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stage2</a:t>
            </a:r>
            <a:r>
              <a:rPr lang="ko-KR" altLang="en-US" dirty="0"/>
              <a:t>에서는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stage3</a:t>
            </a:r>
            <a:r>
              <a:rPr lang="ko-KR" altLang="en-US" dirty="0"/>
              <a:t>에서는</a:t>
            </a:r>
            <a:r>
              <a:rPr lang="en-US" altLang="ko-KR" dirty="0"/>
              <a:t> 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Stage4</a:t>
            </a:r>
            <a:r>
              <a:rPr lang="ko-KR" altLang="en-US" dirty="0"/>
              <a:t>에서는</a:t>
            </a:r>
            <a:r>
              <a:rPr lang="en-US" altLang="ko-KR" dirty="0"/>
              <a:t> 4</a:t>
            </a:r>
            <a:r>
              <a:rPr lang="ko-KR" altLang="en-US" dirty="0"/>
              <a:t>개의 </a:t>
            </a:r>
            <a:r>
              <a:rPr lang="en-US" altLang="ko-KR" dirty="0"/>
              <a:t>branch</a:t>
            </a:r>
            <a:r>
              <a:rPr lang="ko-KR" altLang="en-US" dirty="0"/>
              <a:t>를 더함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0593B5-BE80-44CB-B8B0-234BFD9CA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618"/>
          <a:stretch/>
        </p:blipFill>
        <p:spPr>
          <a:xfrm>
            <a:off x="4320447" y="4669870"/>
            <a:ext cx="7625476" cy="388690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4C606BA-149B-4047-A80E-926FEEE8E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r="-4145"/>
          <a:stretch/>
        </p:blipFill>
        <p:spPr bwMode="auto">
          <a:xfrm>
            <a:off x="1023457" y="909376"/>
            <a:ext cx="1011712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1D3A29-DCB5-45D3-91A5-58A043D0AE5B}"/>
              </a:ext>
            </a:extLst>
          </p:cNvPr>
          <p:cNvSpPr/>
          <p:nvPr/>
        </p:nvSpPr>
        <p:spPr>
          <a:xfrm>
            <a:off x="3695921" y="968660"/>
            <a:ext cx="1540312" cy="4826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AEECDF-5536-4844-878F-BD4EB55EE459}"/>
              </a:ext>
            </a:extLst>
          </p:cNvPr>
          <p:cNvSpPr/>
          <p:nvPr/>
        </p:nvSpPr>
        <p:spPr>
          <a:xfrm>
            <a:off x="3695921" y="1451296"/>
            <a:ext cx="1540312" cy="4826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44810F-D599-44B2-962C-6A7CD11C9BFA}"/>
              </a:ext>
            </a:extLst>
          </p:cNvPr>
          <p:cNvSpPr/>
          <p:nvPr/>
        </p:nvSpPr>
        <p:spPr>
          <a:xfrm>
            <a:off x="6012681" y="968660"/>
            <a:ext cx="1540312" cy="4826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E12B46-1D44-407A-A435-8219674BBC3B}"/>
              </a:ext>
            </a:extLst>
          </p:cNvPr>
          <p:cNvSpPr/>
          <p:nvPr/>
        </p:nvSpPr>
        <p:spPr>
          <a:xfrm>
            <a:off x="6012681" y="1451296"/>
            <a:ext cx="1540312" cy="4826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18777C-B232-42FF-812E-24212E7DDAD4}"/>
              </a:ext>
            </a:extLst>
          </p:cNvPr>
          <p:cNvSpPr/>
          <p:nvPr/>
        </p:nvSpPr>
        <p:spPr>
          <a:xfrm>
            <a:off x="6012681" y="1933932"/>
            <a:ext cx="1540312" cy="2975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892CCC-BDC3-4113-A15E-B048D26683FC}"/>
              </a:ext>
            </a:extLst>
          </p:cNvPr>
          <p:cNvSpPr/>
          <p:nvPr/>
        </p:nvSpPr>
        <p:spPr>
          <a:xfrm>
            <a:off x="8413330" y="968660"/>
            <a:ext cx="1540312" cy="4826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6E4774-FB30-4C2E-8378-9249091015BC}"/>
              </a:ext>
            </a:extLst>
          </p:cNvPr>
          <p:cNvSpPr/>
          <p:nvPr/>
        </p:nvSpPr>
        <p:spPr>
          <a:xfrm>
            <a:off x="8413330" y="1451296"/>
            <a:ext cx="1540312" cy="4826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210FA0-338B-4D07-902D-0A95785872BC}"/>
              </a:ext>
            </a:extLst>
          </p:cNvPr>
          <p:cNvSpPr/>
          <p:nvPr/>
        </p:nvSpPr>
        <p:spPr>
          <a:xfrm>
            <a:off x="8413330" y="1933932"/>
            <a:ext cx="1540312" cy="2975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B1B4A0-F365-4056-A870-B109E31FF126}"/>
              </a:ext>
            </a:extLst>
          </p:cNvPr>
          <p:cNvSpPr/>
          <p:nvPr/>
        </p:nvSpPr>
        <p:spPr>
          <a:xfrm>
            <a:off x="8413330" y="2231472"/>
            <a:ext cx="1540312" cy="1850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A57667-A959-42F5-849A-F3C9E33A08FE}"/>
              </a:ext>
            </a:extLst>
          </p:cNvPr>
          <p:cNvCxnSpPr/>
          <p:nvPr/>
        </p:nvCxnSpPr>
        <p:spPr>
          <a:xfrm>
            <a:off x="4446165" y="2684477"/>
            <a:ext cx="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DB5595-C9BF-4ECC-896A-A2748ECCFB0F}"/>
              </a:ext>
            </a:extLst>
          </p:cNvPr>
          <p:cNvSpPr txBox="1"/>
          <p:nvPr/>
        </p:nvSpPr>
        <p:spPr>
          <a:xfrm>
            <a:off x="3838535" y="3447789"/>
            <a:ext cx="15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CF01E9-72E6-491A-A20D-65EE0CD4BF77}"/>
              </a:ext>
            </a:extLst>
          </p:cNvPr>
          <p:cNvCxnSpPr/>
          <p:nvPr/>
        </p:nvCxnSpPr>
        <p:spPr>
          <a:xfrm>
            <a:off x="6551802" y="2684477"/>
            <a:ext cx="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67B62D-9684-409F-A767-49718F9D9DF1}"/>
              </a:ext>
            </a:extLst>
          </p:cNvPr>
          <p:cNvSpPr txBox="1"/>
          <p:nvPr/>
        </p:nvSpPr>
        <p:spPr>
          <a:xfrm>
            <a:off x="5944172" y="3447789"/>
            <a:ext cx="15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A2DC13-3110-4065-8B02-C65E3F66C2B8}"/>
              </a:ext>
            </a:extLst>
          </p:cNvPr>
          <p:cNvCxnSpPr/>
          <p:nvPr/>
        </p:nvCxnSpPr>
        <p:spPr>
          <a:xfrm>
            <a:off x="9075698" y="2665688"/>
            <a:ext cx="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B13B7F-B19C-452F-85E0-32F3F8DC40F2}"/>
              </a:ext>
            </a:extLst>
          </p:cNvPr>
          <p:cNvSpPr txBox="1"/>
          <p:nvPr/>
        </p:nvSpPr>
        <p:spPr>
          <a:xfrm>
            <a:off x="8468068" y="3429000"/>
            <a:ext cx="15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80029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272B3D5-036B-4301-A0BC-FAE2716F9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61"/>
          <a:stretch/>
        </p:blipFill>
        <p:spPr>
          <a:xfrm>
            <a:off x="4320447" y="5058560"/>
            <a:ext cx="7625476" cy="1640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F78DF4-95CF-42A6-A599-CFFE4EC74D2D}"/>
              </a:ext>
            </a:extLst>
          </p:cNvPr>
          <p:cNvSpPr txBox="1"/>
          <p:nvPr/>
        </p:nvSpPr>
        <p:spPr>
          <a:xfrm>
            <a:off x="380300" y="5272398"/>
            <a:ext cx="3831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stage2</a:t>
            </a:r>
            <a:r>
              <a:rPr lang="ko-KR" altLang="en-US" dirty="0"/>
              <a:t>에서는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stage3</a:t>
            </a:r>
            <a:r>
              <a:rPr lang="ko-KR" altLang="en-US" dirty="0"/>
              <a:t>에서는</a:t>
            </a:r>
            <a:r>
              <a:rPr lang="en-US" altLang="ko-KR" dirty="0"/>
              <a:t> 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Stage4</a:t>
            </a:r>
            <a:r>
              <a:rPr lang="ko-KR" altLang="en-US" dirty="0"/>
              <a:t>에서는</a:t>
            </a:r>
            <a:r>
              <a:rPr lang="en-US" altLang="ko-KR" dirty="0"/>
              <a:t> 4</a:t>
            </a:r>
            <a:r>
              <a:rPr lang="ko-KR" altLang="en-US" dirty="0"/>
              <a:t>개의 </a:t>
            </a:r>
            <a:r>
              <a:rPr lang="en-US" altLang="ko-KR" dirty="0"/>
              <a:t>branch(</a:t>
            </a:r>
            <a:r>
              <a:rPr lang="en-US" altLang="ko-KR" dirty="0" err="1"/>
              <a:t>BasicBlock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더해줌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0593B5-BE80-44CB-B8B0-234BFD9CA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618"/>
          <a:stretch/>
        </p:blipFill>
        <p:spPr>
          <a:xfrm>
            <a:off x="4320447" y="4669870"/>
            <a:ext cx="7625476" cy="388690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7A3F39C9-346E-405C-8BB5-24CD1E8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67" y="902800"/>
            <a:ext cx="96583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4C606BA-149B-4047-A80E-926FEEE8E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r="49449"/>
          <a:stretch/>
        </p:blipFill>
        <p:spPr bwMode="auto">
          <a:xfrm>
            <a:off x="3618723" y="909376"/>
            <a:ext cx="2345849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0C09FF-33F6-403D-AABD-727727D89055}"/>
              </a:ext>
            </a:extLst>
          </p:cNvPr>
          <p:cNvSpPr/>
          <p:nvPr/>
        </p:nvSpPr>
        <p:spPr>
          <a:xfrm>
            <a:off x="3650777" y="959729"/>
            <a:ext cx="2229906" cy="1304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F18F2-DB60-4755-941D-E7AAD2773E6B}"/>
              </a:ext>
            </a:extLst>
          </p:cNvPr>
          <p:cNvSpPr txBox="1"/>
          <p:nvPr/>
        </p:nvSpPr>
        <p:spPr>
          <a:xfrm>
            <a:off x="3618722" y="2214722"/>
            <a:ext cx="65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 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1D3A29-DCB5-45D3-91A5-58A043D0AE5B}"/>
              </a:ext>
            </a:extLst>
          </p:cNvPr>
          <p:cNvSpPr/>
          <p:nvPr/>
        </p:nvSpPr>
        <p:spPr>
          <a:xfrm>
            <a:off x="3729477" y="985437"/>
            <a:ext cx="1540312" cy="4516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2ACC9F-0BF5-496F-9056-F7FC04BE8301}"/>
              </a:ext>
            </a:extLst>
          </p:cNvPr>
          <p:cNvSpPr/>
          <p:nvPr/>
        </p:nvSpPr>
        <p:spPr>
          <a:xfrm>
            <a:off x="3645903" y="985437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D3F77-18D5-4C4A-84A6-3A21ABB21CE8}"/>
              </a:ext>
            </a:extLst>
          </p:cNvPr>
          <p:cNvSpPr txBox="1"/>
          <p:nvPr/>
        </p:nvSpPr>
        <p:spPr>
          <a:xfrm>
            <a:off x="3590803" y="31039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en-US" altLang="ko-KR" sz="1600" baseline="30000" dirty="0">
                <a:solidFill>
                  <a:srgbClr val="FF0000"/>
                </a:solidFill>
              </a:rPr>
              <a:t>nd</a:t>
            </a:r>
            <a:r>
              <a:rPr lang="en-US" altLang="ko-KR" sz="1600" dirty="0">
                <a:solidFill>
                  <a:srgbClr val="FF0000"/>
                </a:solidFill>
              </a:rPr>
              <a:t> stage contain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1 modularized blocks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D1F30-6A92-4FB2-8B22-39B0C92CDDA9}"/>
              </a:ext>
            </a:extLst>
          </p:cNvPr>
          <p:cNvSpPr txBox="1"/>
          <p:nvPr/>
        </p:nvSpPr>
        <p:spPr>
          <a:xfrm>
            <a:off x="3274509" y="2679516"/>
            <a:ext cx="366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</a:rPr>
              <a:t>Each branch contains 4 residual units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D53EEA-0004-4B15-88C2-5ECC8A09236B}"/>
              </a:ext>
            </a:extLst>
          </p:cNvPr>
          <p:cNvCxnSpPr/>
          <p:nvPr/>
        </p:nvCxnSpPr>
        <p:spPr>
          <a:xfrm>
            <a:off x="4499633" y="1437056"/>
            <a:ext cx="0" cy="12808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700E83-F4EE-4F1C-91D8-76B9455BE6DF}"/>
              </a:ext>
            </a:extLst>
          </p:cNvPr>
          <p:cNvSpPr txBox="1"/>
          <p:nvPr/>
        </p:nvSpPr>
        <p:spPr>
          <a:xfrm>
            <a:off x="3958756" y="756397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Modularized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7EB02-E6BA-4314-9B80-7C7E40FE6E62}"/>
              </a:ext>
            </a:extLst>
          </p:cNvPr>
          <p:cNvSpPr txBox="1"/>
          <p:nvPr/>
        </p:nvSpPr>
        <p:spPr>
          <a:xfrm>
            <a:off x="7131193" y="4675533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Modularized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48A274-2F25-4432-AD66-B00D1E0C7EC3}"/>
              </a:ext>
            </a:extLst>
          </p:cNvPr>
          <p:cNvSpPr/>
          <p:nvPr/>
        </p:nvSpPr>
        <p:spPr>
          <a:xfrm>
            <a:off x="5446663" y="6031831"/>
            <a:ext cx="4318121" cy="2515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1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272B3D5-036B-4301-A0BC-FAE2716F9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63"/>
          <a:stretch/>
        </p:blipFill>
        <p:spPr>
          <a:xfrm>
            <a:off x="4320447" y="609600"/>
            <a:ext cx="7625476" cy="4465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3FBCA-55AF-4453-9848-8EEEA5ABAEC9}"/>
              </a:ext>
            </a:extLst>
          </p:cNvPr>
          <p:cNvSpPr txBox="1"/>
          <p:nvPr/>
        </p:nvSpPr>
        <p:spPr>
          <a:xfrm>
            <a:off x="396380" y="5486959"/>
            <a:ext cx="11440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하나</a:t>
            </a:r>
          </a:p>
          <a:p>
            <a:r>
              <a:rPr lang="en-US" altLang="ko-KR" dirty="0"/>
              <a:t>- residual</a:t>
            </a:r>
            <a:r>
              <a:rPr lang="ko-KR" altLang="en-US" dirty="0"/>
              <a:t> </a:t>
            </a:r>
            <a:r>
              <a:rPr lang="en-US" altLang="ko-KR" dirty="0"/>
              <a:t>unit (</a:t>
            </a:r>
            <a:r>
              <a:rPr lang="en-US" altLang="ko-KR" dirty="0" err="1"/>
              <a:t>BasicBlock</a:t>
            </a:r>
            <a:r>
              <a:rPr lang="en-US" altLang="ko-KR" dirty="0"/>
              <a:t>) 4</a:t>
            </a:r>
            <a:r>
              <a:rPr lang="ko-KR" altLang="en-US" dirty="0"/>
              <a:t>개로 이루어짐</a:t>
            </a:r>
          </a:p>
          <a:p>
            <a:r>
              <a:rPr lang="en-US" altLang="ko-KR" dirty="0"/>
              <a:t>- Each branch in multi-resolution parallel convolution of the modularized block contains </a:t>
            </a:r>
            <a:r>
              <a:rPr lang="en-US" altLang="ko-KR" b="1" dirty="0"/>
              <a:t>4 residual units</a:t>
            </a:r>
            <a:r>
              <a:rPr lang="en-US" altLang="ko-KR" dirty="0"/>
              <a:t>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06CABC7-12BB-4BEF-95F9-A27F3111C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r="49449"/>
          <a:stretch/>
        </p:blipFill>
        <p:spPr bwMode="auto">
          <a:xfrm>
            <a:off x="682576" y="909376"/>
            <a:ext cx="2345849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A312C77-A5D3-43DB-87A3-F3682007AAD5}"/>
              </a:ext>
            </a:extLst>
          </p:cNvPr>
          <p:cNvSpPr/>
          <p:nvPr/>
        </p:nvSpPr>
        <p:spPr>
          <a:xfrm>
            <a:off x="768163" y="993826"/>
            <a:ext cx="1540312" cy="4516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A344E3-2C3F-4A19-BBB4-69A750CE3B99}"/>
              </a:ext>
            </a:extLst>
          </p:cNvPr>
          <p:cNvSpPr/>
          <p:nvPr/>
        </p:nvSpPr>
        <p:spPr>
          <a:xfrm>
            <a:off x="4865615" y="4051883"/>
            <a:ext cx="6073629" cy="6459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881D98-0ECF-4491-9894-48C6FD0A1FEC}"/>
              </a:ext>
            </a:extLst>
          </p:cNvPr>
          <p:cNvSpPr/>
          <p:nvPr/>
        </p:nvSpPr>
        <p:spPr>
          <a:xfrm>
            <a:off x="730782" y="976823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E2919-B8AE-4C93-8D13-96D2911254FF}"/>
              </a:ext>
            </a:extLst>
          </p:cNvPr>
          <p:cNvSpPr txBox="1"/>
          <p:nvPr/>
        </p:nvSpPr>
        <p:spPr>
          <a:xfrm>
            <a:off x="1651551" y="75548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</a:rPr>
              <a:t>branch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DB618-7869-4053-899E-9FFE0C4F55B9}"/>
              </a:ext>
            </a:extLst>
          </p:cNvPr>
          <p:cNvSpPr txBox="1"/>
          <p:nvPr/>
        </p:nvSpPr>
        <p:spPr>
          <a:xfrm>
            <a:off x="211651" y="97542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block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AE9CAD-C1A2-41C2-94B1-120E2E4832FE}"/>
              </a:ext>
            </a:extLst>
          </p:cNvPr>
          <p:cNvSpPr/>
          <p:nvPr/>
        </p:nvSpPr>
        <p:spPr>
          <a:xfrm>
            <a:off x="6207853" y="4269996"/>
            <a:ext cx="4546833" cy="3439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2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71081EE-7B53-43AC-9924-67FA660F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060" y="511944"/>
            <a:ext cx="6100863" cy="6346051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7C52FE8E-5BD0-4474-96A4-C85AC438A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r="49449"/>
          <a:stretch/>
        </p:blipFill>
        <p:spPr bwMode="auto">
          <a:xfrm>
            <a:off x="867133" y="1450096"/>
            <a:ext cx="2345849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CEA9A1E-431D-4A43-9264-699210512B0B}"/>
              </a:ext>
            </a:extLst>
          </p:cNvPr>
          <p:cNvSpPr/>
          <p:nvPr/>
        </p:nvSpPr>
        <p:spPr>
          <a:xfrm>
            <a:off x="915339" y="1517543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46907-D8F5-4F49-81DC-C4563F1DA0F0}"/>
              </a:ext>
            </a:extLst>
          </p:cNvPr>
          <p:cNvSpPr txBox="1"/>
          <p:nvPr/>
        </p:nvSpPr>
        <p:spPr>
          <a:xfrm>
            <a:off x="396208" y="151614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block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0AE137-5624-48D7-8486-DE8325AD26FB}"/>
              </a:ext>
            </a:extLst>
          </p:cNvPr>
          <p:cNvGrpSpPr/>
          <p:nvPr/>
        </p:nvGrpSpPr>
        <p:grpSpPr>
          <a:xfrm>
            <a:off x="8955270" y="3853787"/>
            <a:ext cx="1468074" cy="615937"/>
            <a:chOff x="8489659" y="3783435"/>
            <a:chExt cx="1468074" cy="61593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E5CD7A-E724-401B-B75E-49DB5A9E7C2B}"/>
                </a:ext>
              </a:extLst>
            </p:cNvPr>
            <p:cNvSpPr/>
            <p:nvPr/>
          </p:nvSpPr>
          <p:spPr>
            <a:xfrm>
              <a:off x="8489659" y="3783435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Conv3x3</a:t>
              </a:r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34EC55-64EA-44E7-AACD-C85E1EA554C1}"/>
                </a:ext>
              </a:extLst>
            </p:cNvPr>
            <p:cNvSpPr/>
            <p:nvPr/>
          </p:nvSpPr>
          <p:spPr>
            <a:xfrm>
              <a:off x="8489659" y="3984771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BN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F9E6259-CAF7-4C43-99AB-16060F22E03F}"/>
                </a:ext>
              </a:extLst>
            </p:cNvPr>
            <p:cNvSpPr/>
            <p:nvPr/>
          </p:nvSpPr>
          <p:spPr>
            <a:xfrm>
              <a:off x="8489659" y="4198036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relu</a:t>
              </a:r>
              <a:endParaRPr lang="ko-KR" altLang="en-US" sz="1200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A496ED-05B6-4FA2-B52B-C5DB55F2ACAF}"/>
              </a:ext>
            </a:extLst>
          </p:cNvPr>
          <p:cNvSpPr/>
          <p:nvPr/>
        </p:nvSpPr>
        <p:spPr>
          <a:xfrm>
            <a:off x="8955270" y="4602972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Conv3x3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A9C43C-1EE0-48B5-A491-AE049D810ECD}"/>
              </a:ext>
            </a:extLst>
          </p:cNvPr>
          <p:cNvSpPr/>
          <p:nvPr/>
        </p:nvSpPr>
        <p:spPr>
          <a:xfrm>
            <a:off x="8955270" y="4804308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FDE01D-A6C5-420E-9D09-C3521650E809}"/>
              </a:ext>
            </a:extLst>
          </p:cNvPr>
          <p:cNvCxnSpPr>
            <a:endCxn id="16" idx="0"/>
          </p:cNvCxnSpPr>
          <p:nvPr/>
        </p:nvCxnSpPr>
        <p:spPr>
          <a:xfrm>
            <a:off x="9689307" y="3499352"/>
            <a:ext cx="0" cy="35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A8F813F-8759-4E56-B1FE-67A43C7D6DA1}"/>
              </a:ext>
            </a:extLst>
          </p:cNvPr>
          <p:cNvCxnSpPr>
            <a:cxnSpLocks/>
          </p:cNvCxnSpPr>
          <p:nvPr/>
        </p:nvCxnSpPr>
        <p:spPr>
          <a:xfrm>
            <a:off x="9689307" y="5005644"/>
            <a:ext cx="0" cy="59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444820-F6DE-44FC-AB42-7F044AAC611B}"/>
              </a:ext>
            </a:extLst>
          </p:cNvPr>
          <p:cNvCxnSpPr/>
          <p:nvPr/>
        </p:nvCxnSpPr>
        <p:spPr>
          <a:xfrm>
            <a:off x="9689307" y="3676569"/>
            <a:ext cx="918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48F25CD-814C-46F9-8942-599668DDFCFB}"/>
              </a:ext>
            </a:extLst>
          </p:cNvPr>
          <p:cNvCxnSpPr>
            <a:cxnSpLocks/>
          </p:cNvCxnSpPr>
          <p:nvPr/>
        </p:nvCxnSpPr>
        <p:spPr>
          <a:xfrm>
            <a:off x="10607901" y="3676569"/>
            <a:ext cx="0" cy="162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294F16-1F5B-4DDF-99C6-5426E1C9D706}"/>
              </a:ext>
            </a:extLst>
          </p:cNvPr>
          <p:cNvCxnSpPr/>
          <p:nvPr/>
        </p:nvCxnSpPr>
        <p:spPr>
          <a:xfrm flipH="1">
            <a:off x="9689307" y="5304656"/>
            <a:ext cx="91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1BD6CD-6CB9-465B-B95F-3F4A6A84B2C9}"/>
              </a:ext>
            </a:extLst>
          </p:cNvPr>
          <p:cNvSpPr/>
          <p:nvPr/>
        </p:nvSpPr>
        <p:spPr>
          <a:xfrm>
            <a:off x="8955270" y="5609060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relu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3995558-F832-42BF-91C9-E0AB9B04D501}"/>
              </a:ext>
            </a:extLst>
          </p:cNvPr>
          <p:cNvCxnSpPr/>
          <p:nvPr/>
        </p:nvCxnSpPr>
        <p:spPr>
          <a:xfrm>
            <a:off x="9689307" y="5816843"/>
            <a:ext cx="0" cy="35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A57D2B-560F-40B9-8A4A-F7B31B404BE3}"/>
              </a:ext>
            </a:extLst>
          </p:cNvPr>
          <p:cNvSpPr/>
          <p:nvPr/>
        </p:nvSpPr>
        <p:spPr>
          <a:xfrm>
            <a:off x="10477849" y="5103321"/>
            <a:ext cx="1468074" cy="201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Conv1x1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3FC7BB-264D-440C-A3D1-EF0D81553669}"/>
              </a:ext>
            </a:extLst>
          </p:cNvPr>
          <p:cNvSpPr/>
          <p:nvPr/>
        </p:nvSpPr>
        <p:spPr>
          <a:xfrm>
            <a:off x="10477849" y="5304657"/>
            <a:ext cx="1468074" cy="201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4CD57F-8BF7-4F59-BD11-426686D95345}"/>
              </a:ext>
            </a:extLst>
          </p:cNvPr>
          <p:cNvCxnSpPr>
            <a:cxnSpLocks/>
          </p:cNvCxnSpPr>
          <p:nvPr/>
        </p:nvCxnSpPr>
        <p:spPr>
          <a:xfrm>
            <a:off x="9689307" y="4462943"/>
            <a:ext cx="0" cy="14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F9883A-2CC2-4A90-A332-F995B2BBB1B3}"/>
              </a:ext>
            </a:extLst>
          </p:cNvPr>
          <p:cNvSpPr txBox="1"/>
          <p:nvPr/>
        </p:nvSpPr>
        <p:spPr>
          <a:xfrm>
            <a:off x="211651" y="605393"/>
            <a:ext cx="3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residual</a:t>
            </a:r>
            <a:r>
              <a:rPr lang="ko-KR" altLang="en-US" b="1" dirty="0"/>
              <a:t> </a:t>
            </a:r>
            <a:r>
              <a:rPr lang="en-US" altLang="ko-KR" b="1" dirty="0"/>
              <a:t>unit (</a:t>
            </a:r>
            <a:r>
              <a:rPr lang="en-US" altLang="ko-KR" b="1" dirty="0" err="1"/>
              <a:t>BasicBlock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B8623DD-3F1E-426C-B8E4-C0D901CCB1ED}"/>
              </a:ext>
            </a:extLst>
          </p:cNvPr>
          <p:cNvSpPr/>
          <p:nvPr/>
        </p:nvSpPr>
        <p:spPr>
          <a:xfrm>
            <a:off x="1316977" y="1517543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37E457A-3C2A-4187-BD55-114EA21669EA}"/>
              </a:ext>
            </a:extLst>
          </p:cNvPr>
          <p:cNvSpPr/>
          <p:nvPr/>
        </p:nvSpPr>
        <p:spPr>
          <a:xfrm>
            <a:off x="1730473" y="1517543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98130C8-F544-48F6-92EE-A2100BDFA0B7}"/>
              </a:ext>
            </a:extLst>
          </p:cNvPr>
          <p:cNvSpPr/>
          <p:nvPr/>
        </p:nvSpPr>
        <p:spPr>
          <a:xfrm>
            <a:off x="2120253" y="1517543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BB4CB31-9148-4C24-9BF6-A09341E5B1A0}"/>
              </a:ext>
            </a:extLst>
          </p:cNvPr>
          <p:cNvSpPr/>
          <p:nvPr/>
        </p:nvSpPr>
        <p:spPr>
          <a:xfrm>
            <a:off x="915339" y="2034795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484DB0-6EDB-49A7-87A6-4C1C1DED8E0E}"/>
              </a:ext>
            </a:extLst>
          </p:cNvPr>
          <p:cNvSpPr/>
          <p:nvPr/>
        </p:nvSpPr>
        <p:spPr>
          <a:xfrm>
            <a:off x="1316977" y="2034795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0EBB43F-AAD0-488F-A40A-56B1418A7562}"/>
              </a:ext>
            </a:extLst>
          </p:cNvPr>
          <p:cNvSpPr/>
          <p:nvPr/>
        </p:nvSpPr>
        <p:spPr>
          <a:xfrm>
            <a:off x="1730473" y="2034795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2BB4DEF-0A89-458B-A4E0-751407529437}"/>
              </a:ext>
            </a:extLst>
          </p:cNvPr>
          <p:cNvSpPr/>
          <p:nvPr/>
        </p:nvSpPr>
        <p:spPr>
          <a:xfrm>
            <a:off x="2120253" y="2034795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7C52FE8E-5BD0-4474-96A4-C85AC438A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r="49449"/>
          <a:stretch/>
        </p:blipFill>
        <p:spPr bwMode="auto">
          <a:xfrm>
            <a:off x="718495" y="2374915"/>
            <a:ext cx="5036471" cy="357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6C7A44-7638-474D-A190-B08E3DEA34D2}"/>
              </a:ext>
            </a:extLst>
          </p:cNvPr>
          <p:cNvSpPr/>
          <p:nvPr/>
        </p:nvSpPr>
        <p:spPr>
          <a:xfrm>
            <a:off x="3242083" y="2254189"/>
            <a:ext cx="2512881" cy="32238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A5B9FC-9563-44CA-9C0B-A3059E16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36" y="649557"/>
            <a:ext cx="5508887" cy="260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D407483-858A-48D6-94FD-83C4330B0B57}"/>
              </a:ext>
            </a:extLst>
          </p:cNvPr>
          <p:cNvSpPr txBox="1"/>
          <p:nvPr/>
        </p:nvSpPr>
        <p:spPr>
          <a:xfrm>
            <a:off x="6277847" y="4164281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Strided</a:t>
            </a:r>
            <a:r>
              <a:rPr lang="en-US" altLang="ko-KR" dirty="0"/>
              <a:t> Convolution</a:t>
            </a:r>
            <a:r>
              <a:rPr lang="ko-KR" altLang="en-US" dirty="0"/>
              <a:t>으로 하위 </a:t>
            </a:r>
            <a:r>
              <a:rPr lang="en-US" altLang="ko-KR" dirty="0"/>
              <a:t>stream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- Bilinear </a:t>
            </a:r>
            <a:r>
              <a:rPr lang="en-US" altLang="ko-KR" dirty="0" err="1"/>
              <a:t>upsampling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1x1 Convolution</a:t>
            </a:r>
            <a:r>
              <a:rPr lang="ko-KR" altLang="en-US" dirty="0"/>
              <a:t>으로 상위    </a:t>
            </a:r>
            <a:endParaRPr lang="en-US" altLang="ko-KR" dirty="0"/>
          </a:p>
          <a:p>
            <a:r>
              <a:rPr lang="en-US" altLang="ko-KR" dirty="0"/>
              <a:t>  stream </a:t>
            </a:r>
            <a:r>
              <a:rPr lang="ko-KR" altLang="en-US" dirty="0"/>
              <a:t>생성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FAAE0-8BB3-4E3B-B093-584C973BAB64}"/>
              </a:ext>
            </a:extLst>
          </p:cNvPr>
          <p:cNvSpPr txBox="1"/>
          <p:nvPr/>
        </p:nvSpPr>
        <p:spPr>
          <a:xfrm>
            <a:off x="3171038" y="226330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128x128, 32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CA828E-2A19-45FC-9B13-BDA16B11F52C}"/>
              </a:ext>
            </a:extLst>
          </p:cNvPr>
          <p:cNvSpPr txBox="1"/>
          <p:nvPr/>
        </p:nvSpPr>
        <p:spPr>
          <a:xfrm>
            <a:off x="4889608" y="226330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128x128, 32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C1CCBD-A4A9-4FFC-AEA8-85185E31D61C}"/>
              </a:ext>
            </a:extLst>
          </p:cNvPr>
          <p:cNvSpPr txBox="1"/>
          <p:nvPr/>
        </p:nvSpPr>
        <p:spPr>
          <a:xfrm>
            <a:off x="3063945" y="3429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64x64, 64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F30551-FDD9-426D-BF4A-A875BBDE1674}"/>
              </a:ext>
            </a:extLst>
          </p:cNvPr>
          <p:cNvSpPr txBox="1"/>
          <p:nvPr/>
        </p:nvSpPr>
        <p:spPr>
          <a:xfrm>
            <a:off x="4748162" y="3429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64x64, 64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F8F4E6-304E-4C31-8FE0-9FDFB072EADD}"/>
              </a:ext>
            </a:extLst>
          </p:cNvPr>
          <p:cNvSpPr txBox="1"/>
          <p:nvPr/>
        </p:nvSpPr>
        <p:spPr>
          <a:xfrm>
            <a:off x="4748162" y="431093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32x32, 128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4D3089-D508-43D0-959D-D4052583A112}"/>
              </a:ext>
            </a:extLst>
          </p:cNvPr>
          <p:cNvCxnSpPr/>
          <p:nvPr/>
        </p:nvCxnSpPr>
        <p:spPr>
          <a:xfrm>
            <a:off x="6437036" y="3179428"/>
            <a:ext cx="389820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8989DC7-D9F3-4F86-AF4A-5360B26286B9}"/>
              </a:ext>
            </a:extLst>
          </p:cNvPr>
          <p:cNvCxnSpPr>
            <a:cxnSpLocks/>
          </p:cNvCxnSpPr>
          <p:nvPr/>
        </p:nvCxnSpPr>
        <p:spPr>
          <a:xfrm>
            <a:off x="10477850" y="3013047"/>
            <a:ext cx="146807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00BD38A-1E6F-4499-8BB9-75726AA2906B}"/>
              </a:ext>
            </a:extLst>
          </p:cNvPr>
          <p:cNvCxnSpPr>
            <a:cxnSpLocks/>
          </p:cNvCxnSpPr>
          <p:nvPr/>
        </p:nvCxnSpPr>
        <p:spPr>
          <a:xfrm>
            <a:off x="7075997" y="3004658"/>
            <a:ext cx="3334741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D6730C-1DEB-4EF3-BE9C-693C268E0A4B}"/>
              </a:ext>
            </a:extLst>
          </p:cNvPr>
          <p:cNvCxnSpPr>
            <a:cxnSpLocks/>
          </p:cNvCxnSpPr>
          <p:nvPr/>
        </p:nvCxnSpPr>
        <p:spPr>
          <a:xfrm flipV="1">
            <a:off x="3850547" y="3013047"/>
            <a:ext cx="1149292" cy="10975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87E330F-E0D0-4486-9F47-F2172ADA7B6D}"/>
              </a:ext>
            </a:extLst>
          </p:cNvPr>
          <p:cNvCxnSpPr>
            <a:cxnSpLocks/>
          </p:cNvCxnSpPr>
          <p:nvPr/>
        </p:nvCxnSpPr>
        <p:spPr>
          <a:xfrm>
            <a:off x="3850547" y="3013047"/>
            <a:ext cx="1149292" cy="109756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A9A86A5-64B2-4A39-AE40-E62A171343C8}"/>
              </a:ext>
            </a:extLst>
          </p:cNvPr>
          <p:cNvCxnSpPr>
            <a:cxnSpLocks/>
          </p:cNvCxnSpPr>
          <p:nvPr/>
        </p:nvCxnSpPr>
        <p:spPr>
          <a:xfrm>
            <a:off x="3850547" y="3013047"/>
            <a:ext cx="606873" cy="101366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F3E29FC-18FB-42B8-A341-35F5196849BB}"/>
              </a:ext>
            </a:extLst>
          </p:cNvPr>
          <p:cNvCxnSpPr>
            <a:cxnSpLocks/>
          </p:cNvCxnSpPr>
          <p:nvPr/>
        </p:nvCxnSpPr>
        <p:spPr>
          <a:xfrm>
            <a:off x="3850547" y="4110607"/>
            <a:ext cx="1149292" cy="82212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8A34C83-622C-4241-A119-C302B95E0CF7}"/>
              </a:ext>
            </a:extLst>
          </p:cNvPr>
          <p:cNvCxnSpPr>
            <a:cxnSpLocks/>
          </p:cNvCxnSpPr>
          <p:nvPr/>
        </p:nvCxnSpPr>
        <p:spPr>
          <a:xfrm>
            <a:off x="4530055" y="4110607"/>
            <a:ext cx="469784" cy="82212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5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A0C6632-D3F5-4044-BAE5-D56191AE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595115"/>
            <a:ext cx="7231310" cy="6158901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BBCF5BE-C8F7-4755-A504-051EFEC0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46" y="1572346"/>
            <a:ext cx="5508887" cy="260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5344B8-FF2C-4791-8C53-5E9607239971}"/>
              </a:ext>
            </a:extLst>
          </p:cNvPr>
          <p:cNvCxnSpPr/>
          <p:nvPr/>
        </p:nvCxnSpPr>
        <p:spPr>
          <a:xfrm>
            <a:off x="6353146" y="4102217"/>
            <a:ext cx="389820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FCF7217-6965-4D8D-B794-DE5314C9FA09}"/>
              </a:ext>
            </a:extLst>
          </p:cNvPr>
          <p:cNvCxnSpPr>
            <a:cxnSpLocks/>
          </p:cNvCxnSpPr>
          <p:nvPr/>
        </p:nvCxnSpPr>
        <p:spPr>
          <a:xfrm>
            <a:off x="10393960" y="3935836"/>
            <a:ext cx="146807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F94059-B1EC-4CD1-8400-5548A6B1CDD8}"/>
              </a:ext>
            </a:extLst>
          </p:cNvPr>
          <p:cNvCxnSpPr>
            <a:cxnSpLocks/>
          </p:cNvCxnSpPr>
          <p:nvPr/>
        </p:nvCxnSpPr>
        <p:spPr>
          <a:xfrm>
            <a:off x="6992107" y="3927447"/>
            <a:ext cx="3334741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650AFA-D2FA-4BE2-A521-F9D2D75D1A9F}"/>
              </a:ext>
            </a:extLst>
          </p:cNvPr>
          <p:cNvSpPr/>
          <p:nvPr/>
        </p:nvSpPr>
        <p:spPr>
          <a:xfrm>
            <a:off x="864067" y="2030136"/>
            <a:ext cx="4689445" cy="12835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5C22B8-1DEA-4668-AC9A-C72E87101123}"/>
              </a:ext>
            </a:extLst>
          </p:cNvPr>
          <p:cNvSpPr/>
          <p:nvPr/>
        </p:nvSpPr>
        <p:spPr>
          <a:xfrm>
            <a:off x="864067" y="3594684"/>
            <a:ext cx="4689445" cy="253766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627CDF7-BF14-4412-AFF9-300E33E5E050}"/>
              </a:ext>
            </a:extLst>
          </p:cNvPr>
          <p:cNvCxnSpPr>
            <a:cxnSpLocks/>
          </p:cNvCxnSpPr>
          <p:nvPr/>
        </p:nvCxnSpPr>
        <p:spPr>
          <a:xfrm>
            <a:off x="5649892" y="4473976"/>
            <a:ext cx="606873" cy="101366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76DE7B-8DD4-4CC3-B4B0-2722800BAE0E}"/>
              </a:ext>
            </a:extLst>
          </p:cNvPr>
          <p:cNvCxnSpPr>
            <a:cxnSpLocks/>
          </p:cNvCxnSpPr>
          <p:nvPr/>
        </p:nvCxnSpPr>
        <p:spPr>
          <a:xfrm flipV="1">
            <a:off x="5643029" y="2288502"/>
            <a:ext cx="574646" cy="87296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1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B8339-62CB-4B0F-89B3-B69DDF7A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18" y="1326815"/>
            <a:ext cx="4667250" cy="5076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B10CEE-017A-4B86-B10E-F6AD17A6E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94" b="93615"/>
          <a:stretch/>
        </p:blipFill>
        <p:spPr>
          <a:xfrm>
            <a:off x="7310919" y="938039"/>
            <a:ext cx="4667250" cy="388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31F955-38A3-4847-BE49-0712803A9FFA}"/>
              </a:ext>
            </a:extLst>
          </p:cNvPr>
          <p:cNvSpPr txBox="1"/>
          <p:nvPr/>
        </p:nvSpPr>
        <p:spPr>
          <a:xfrm>
            <a:off x="10050562" y="938039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Modularized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2D65C6C7-AC83-499A-ABC4-36ED76E82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6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510"/>
          <a:stretch/>
        </p:blipFill>
        <p:spPr bwMode="auto">
          <a:xfrm>
            <a:off x="1082267" y="902800"/>
            <a:ext cx="62286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CBA1FBCF-FD23-4619-B122-372C89DE5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r="49449"/>
          <a:stretch/>
        </p:blipFill>
        <p:spPr bwMode="auto">
          <a:xfrm>
            <a:off x="3618723" y="909376"/>
            <a:ext cx="2345849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AAEE8-4474-4FF1-8088-846F7C738AE7}"/>
              </a:ext>
            </a:extLst>
          </p:cNvPr>
          <p:cNvSpPr/>
          <p:nvPr/>
        </p:nvSpPr>
        <p:spPr>
          <a:xfrm>
            <a:off x="3650777" y="959729"/>
            <a:ext cx="2313795" cy="124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D7032-11A3-41F8-85A3-F29C1D185D18}"/>
              </a:ext>
            </a:extLst>
          </p:cNvPr>
          <p:cNvSpPr txBox="1"/>
          <p:nvPr/>
        </p:nvSpPr>
        <p:spPr>
          <a:xfrm>
            <a:off x="3618723" y="220050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 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2640B9-91DC-47DA-A7BA-FF0D652BD111}"/>
              </a:ext>
            </a:extLst>
          </p:cNvPr>
          <p:cNvSpPr/>
          <p:nvPr/>
        </p:nvSpPr>
        <p:spPr>
          <a:xfrm>
            <a:off x="3729477" y="985437"/>
            <a:ext cx="1540312" cy="4516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851AF1-2E9C-4C36-83E6-A4C517A6B8D9}"/>
              </a:ext>
            </a:extLst>
          </p:cNvPr>
          <p:cNvSpPr/>
          <p:nvPr/>
        </p:nvSpPr>
        <p:spPr>
          <a:xfrm>
            <a:off x="3645903" y="985437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C4BD4E-1353-4BEE-9C63-E48F781DCEBF}"/>
              </a:ext>
            </a:extLst>
          </p:cNvPr>
          <p:cNvSpPr txBox="1"/>
          <p:nvPr/>
        </p:nvSpPr>
        <p:spPr>
          <a:xfrm>
            <a:off x="3958756" y="756397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Modularized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0F8EF5-D573-4461-95EA-E164BA3386F1}"/>
              </a:ext>
            </a:extLst>
          </p:cNvPr>
          <p:cNvCxnSpPr>
            <a:cxnSpLocks/>
          </p:cNvCxnSpPr>
          <p:nvPr/>
        </p:nvCxnSpPr>
        <p:spPr>
          <a:xfrm flipV="1">
            <a:off x="11654547" y="4390198"/>
            <a:ext cx="197786" cy="35402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05E444-96D3-43E2-90EA-814AE9E3A1EC}"/>
              </a:ext>
            </a:extLst>
          </p:cNvPr>
          <p:cNvSpPr/>
          <p:nvPr/>
        </p:nvSpPr>
        <p:spPr>
          <a:xfrm>
            <a:off x="8221211" y="3731917"/>
            <a:ext cx="3317259" cy="16705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B14D1D-C795-4840-9D95-604F87E3436B}"/>
              </a:ext>
            </a:extLst>
          </p:cNvPr>
          <p:cNvSpPr/>
          <p:nvPr/>
        </p:nvSpPr>
        <p:spPr>
          <a:xfrm>
            <a:off x="8221211" y="5391905"/>
            <a:ext cx="3317259" cy="32938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3AFA476-E711-4DA6-B12D-8BD5D6C9A9B3}"/>
              </a:ext>
            </a:extLst>
          </p:cNvPr>
          <p:cNvCxnSpPr>
            <a:cxnSpLocks/>
          </p:cNvCxnSpPr>
          <p:nvPr/>
        </p:nvCxnSpPr>
        <p:spPr>
          <a:xfrm>
            <a:off x="11601309" y="5438787"/>
            <a:ext cx="213900" cy="28250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24EDCC-8678-439D-8C5B-BC7BA9A059E5}"/>
              </a:ext>
            </a:extLst>
          </p:cNvPr>
          <p:cNvCxnSpPr>
            <a:cxnSpLocks/>
          </p:cNvCxnSpPr>
          <p:nvPr/>
        </p:nvCxnSpPr>
        <p:spPr>
          <a:xfrm>
            <a:off x="7550092" y="2734811"/>
            <a:ext cx="0" cy="31458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5C790D-CF99-4547-9C94-09AF7FC885B2}"/>
              </a:ext>
            </a:extLst>
          </p:cNvPr>
          <p:cNvCxnSpPr>
            <a:cxnSpLocks/>
          </p:cNvCxnSpPr>
          <p:nvPr/>
        </p:nvCxnSpPr>
        <p:spPr>
          <a:xfrm>
            <a:off x="7550092" y="1607883"/>
            <a:ext cx="0" cy="9311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3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/>
              <a:t>Last layer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DC70AC2-DBE7-4207-BEA9-8CAF1F60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21" y="696810"/>
            <a:ext cx="7248525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828889-5CBD-4B20-A406-C1D66F54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4" y="3789188"/>
            <a:ext cx="10325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6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FAA4284-1107-434B-8165-2DD33CD7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67" y="909376"/>
            <a:ext cx="96583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D6842DA-2E0D-41BD-B8D8-2A0601332683}"/>
              </a:ext>
            </a:extLst>
          </p:cNvPr>
          <p:cNvSpPr/>
          <p:nvPr/>
        </p:nvSpPr>
        <p:spPr>
          <a:xfrm>
            <a:off x="1166071" y="612397"/>
            <a:ext cx="2309634" cy="296980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D4044-6894-403F-8557-F2DF18D46C7F}"/>
              </a:ext>
            </a:extLst>
          </p:cNvPr>
          <p:cNvSpPr txBox="1"/>
          <p:nvPr/>
        </p:nvSpPr>
        <p:spPr>
          <a:xfrm>
            <a:off x="1996580" y="5460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D49E6A-68F7-4783-818A-1BC5AAC53C9A}"/>
              </a:ext>
            </a:extLst>
          </p:cNvPr>
          <p:cNvSpPr/>
          <p:nvPr/>
        </p:nvSpPr>
        <p:spPr>
          <a:xfrm>
            <a:off x="3565321" y="612397"/>
            <a:ext cx="2280497" cy="296980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86AC6-8231-4C2D-BF0D-78C4C5F9ECF7}"/>
              </a:ext>
            </a:extLst>
          </p:cNvPr>
          <p:cNvSpPr txBox="1"/>
          <p:nvPr/>
        </p:nvSpPr>
        <p:spPr>
          <a:xfrm>
            <a:off x="4395831" y="5460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11CE0C-55A2-4253-A36F-7F3DFB8363FF}"/>
              </a:ext>
            </a:extLst>
          </p:cNvPr>
          <p:cNvSpPr/>
          <p:nvPr/>
        </p:nvSpPr>
        <p:spPr>
          <a:xfrm>
            <a:off x="5953343" y="612397"/>
            <a:ext cx="2249817" cy="296980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98120-C074-4D34-B8A4-80F6C6D84BDB}"/>
              </a:ext>
            </a:extLst>
          </p:cNvPr>
          <p:cNvSpPr txBox="1"/>
          <p:nvPr/>
        </p:nvSpPr>
        <p:spPr>
          <a:xfrm>
            <a:off x="6783853" y="5460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D193D-3DBF-4941-8A1E-D6681ACDE02E}"/>
              </a:ext>
            </a:extLst>
          </p:cNvPr>
          <p:cNvSpPr/>
          <p:nvPr/>
        </p:nvSpPr>
        <p:spPr>
          <a:xfrm>
            <a:off x="8346981" y="612397"/>
            <a:ext cx="2214106" cy="296980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D0C77-F2C2-4DF8-99F9-E7D6A012EC2C}"/>
              </a:ext>
            </a:extLst>
          </p:cNvPr>
          <p:cNvSpPr txBox="1"/>
          <p:nvPr/>
        </p:nvSpPr>
        <p:spPr>
          <a:xfrm>
            <a:off x="9177490" y="5460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stage4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5D97AB1-212D-4C96-B61E-DA89881B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87" y="3777243"/>
            <a:ext cx="4800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9302B-7138-4E02-8DF1-ADB0C597A2A1}"/>
              </a:ext>
            </a:extLst>
          </p:cNvPr>
          <p:cNvSpPr/>
          <p:nvPr/>
        </p:nvSpPr>
        <p:spPr>
          <a:xfrm>
            <a:off x="723477" y="299907"/>
            <a:ext cx="10568105" cy="34531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A3BB9-E90D-438A-B6DA-CF33EDEE4AB4}"/>
              </a:ext>
            </a:extLst>
          </p:cNvPr>
          <p:cNvSpPr txBox="1"/>
          <p:nvPr/>
        </p:nvSpPr>
        <p:spPr>
          <a:xfrm>
            <a:off x="723477" y="-451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Main body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4BC499C-C1F1-424B-BA98-B786388689D4}"/>
              </a:ext>
            </a:extLst>
          </p:cNvPr>
          <p:cNvCxnSpPr/>
          <p:nvPr/>
        </p:nvCxnSpPr>
        <p:spPr>
          <a:xfrm>
            <a:off x="1381670" y="4236440"/>
            <a:ext cx="282121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E8C5E2-D3FF-42C1-9DFF-26379543CCC7}"/>
              </a:ext>
            </a:extLst>
          </p:cNvPr>
          <p:cNvSpPr/>
          <p:nvPr/>
        </p:nvSpPr>
        <p:spPr>
          <a:xfrm>
            <a:off x="1381670" y="968315"/>
            <a:ext cx="1433343" cy="5081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C6F34-1125-4A89-8EC3-0A880B723FF9}"/>
              </a:ext>
            </a:extLst>
          </p:cNvPr>
          <p:cNvSpPr txBox="1"/>
          <p:nvPr/>
        </p:nvSpPr>
        <p:spPr>
          <a:xfrm>
            <a:off x="1308201" y="1361437"/>
            <a:ext cx="161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4 residual units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49E1C3-6ACF-42F8-881C-278188F3EA4A}"/>
              </a:ext>
            </a:extLst>
          </p:cNvPr>
          <p:cNvCxnSpPr/>
          <p:nvPr/>
        </p:nvCxnSpPr>
        <p:spPr>
          <a:xfrm>
            <a:off x="2205189" y="4682455"/>
            <a:ext cx="2821214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8038337-B049-4502-BF12-CBDE20432287}"/>
              </a:ext>
            </a:extLst>
          </p:cNvPr>
          <p:cNvCxnSpPr>
            <a:cxnSpLocks/>
          </p:cNvCxnSpPr>
          <p:nvPr/>
        </p:nvCxnSpPr>
        <p:spPr>
          <a:xfrm>
            <a:off x="1326494" y="4893578"/>
            <a:ext cx="423247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DFD717B-3CD1-431D-B149-14C46B55F9D8}"/>
              </a:ext>
            </a:extLst>
          </p:cNvPr>
          <p:cNvSpPr/>
          <p:nvPr/>
        </p:nvSpPr>
        <p:spPr>
          <a:xfrm>
            <a:off x="1344787" y="992531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5ECB-AA1D-49DE-A8AD-420E14479AA1}"/>
              </a:ext>
            </a:extLst>
          </p:cNvPr>
          <p:cNvSpPr txBox="1"/>
          <p:nvPr/>
        </p:nvSpPr>
        <p:spPr>
          <a:xfrm>
            <a:off x="766605" y="712668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Bottleneck block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CD4346E-E3A4-4D7A-BCF1-CC3A0FB13579}"/>
              </a:ext>
            </a:extLst>
          </p:cNvPr>
          <p:cNvCxnSpPr/>
          <p:nvPr/>
        </p:nvCxnSpPr>
        <p:spPr>
          <a:xfrm>
            <a:off x="3324173" y="5371750"/>
            <a:ext cx="28212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440235E-E74B-4C8B-88D3-85A7DD83B65B}"/>
              </a:ext>
            </a:extLst>
          </p:cNvPr>
          <p:cNvCxnSpPr>
            <a:cxnSpLocks/>
          </p:cNvCxnSpPr>
          <p:nvPr/>
        </p:nvCxnSpPr>
        <p:spPr>
          <a:xfrm>
            <a:off x="1381670" y="5574484"/>
            <a:ext cx="17194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380F47-354C-48C5-B673-6FBBFD1D2E76}"/>
              </a:ext>
            </a:extLst>
          </p:cNvPr>
          <p:cNvSpPr/>
          <p:nvPr/>
        </p:nvSpPr>
        <p:spPr>
          <a:xfrm>
            <a:off x="3650777" y="959728"/>
            <a:ext cx="2195041" cy="1273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1BAC88-5230-4A86-B456-6A7462A2D5D9}"/>
              </a:ext>
            </a:extLst>
          </p:cNvPr>
          <p:cNvSpPr txBox="1"/>
          <p:nvPr/>
        </p:nvSpPr>
        <p:spPr>
          <a:xfrm>
            <a:off x="3590803" y="31039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en-US" altLang="ko-KR" sz="1600" baseline="30000" dirty="0">
                <a:solidFill>
                  <a:srgbClr val="FF0000"/>
                </a:solidFill>
              </a:rPr>
              <a:t>nd</a:t>
            </a:r>
            <a:r>
              <a:rPr lang="en-US" altLang="ko-KR" sz="1600" dirty="0">
                <a:solidFill>
                  <a:srgbClr val="FF0000"/>
                </a:solidFill>
              </a:rPr>
              <a:t> stage contain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1 modularized blocks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DCB215-DC25-4137-BE5C-A3D6E9C8B65A}"/>
              </a:ext>
            </a:extLst>
          </p:cNvPr>
          <p:cNvSpPr/>
          <p:nvPr/>
        </p:nvSpPr>
        <p:spPr>
          <a:xfrm>
            <a:off x="6024546" y="972275"/>
            <a:ext cx="2162772" cy="1603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353B88-B0F1-4B25-95C9-461AB2BBC18B}"/>
              </a:ext>
            </a:extLst>
          </p:cNvPr>
          <p:cNvSpPr txBox="1"/>
          <p:nvPr/>
        </p:nvSpPr>
        <p:spPr>
          <a:xfrm>
            <a:off x="5964572" y="3110141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en-US" altLang="ko-KR" sz="1600" baseline="30000" dirty="0">
                <a:solidFill>
                  <a:srgbClr val="FF0000"/>
                </a:solidFill>
              </a:rPr>
              <a:t>rd</a:t>
            </a:r>
            <a:r>
              <a:rPr lang="en-US" altLang="ko-KR" sz="1600" dirty="0">
                <a:solidFill>
                  <a:srgbClr val="FF0000"/>
                </a:solidFill>
              </a:rPr>
              <a:t> stage contain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4 modularized blocks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E8520-2486-4027-9B7F-E6E525C52BBF}"/>
              </a:ext>
            </a:extLst>
          </p:cNvPr>
          <p:cNvSpPr txBox="1"/>
          <p:nvPr/>
        </p:nvSpPr>
        <p:spPr>
          <a:xfrm>
            <a:off x="3618723" y="19381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 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28434B-4492-496E-B980-2F5E21A1A36B}"/>
              </a:ext>
            </a:extLst>
          </p:cNvPr>
          <p:cNvSpPr txBox="1"/>
          <p:nvPr/>
        </p:nvSpPr>
        <p:spPr>
          <a:xfrm>
            <a:off x="5964572" y="2294030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 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DB9DA9-225E-4DB4-B0ED-2F8EF236449E}"/>
              </a:ext>
            </a:extLst>
          </p:cNvPr>
          <p:cNvSpPr/>
          <p:nvPr/>
        </p:nvSpPr>
        <p:spPr>
          <a:xfrm>
            <a:off x="8398315" y="972275"/>
            <a:ext cx="2162772" cy="1745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7DC41F-0079-4864-AA63-3ACBAEC3F55F}"/>
              </a:ext>
            </a:extLst>
          </p:cNvPr>
          <p:cNvSpPr txBox="1"/>
          <p:nvPr/>
        </p:nvSpPr>
        <p:spPr>
          <a:xfrm>
            <a:off x="8338341" y="24069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 3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628EB3-B4AF-4AA7-84A3-300AADDC143F}"/>
              </a:ext>
            </a:extLst>
          </p:cNvPr>
          <p:cNvSpPr txBox="1"/>
          <p:nvPr/>
        </p:nvSpPr>
        <p:spPr>
          <a:xfrm>
            <a:off x="8452395" y="3110141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r>
              <a:rPr lang="en-US" altLang="ko-KR" sz="1600" baseline="30000" dirty="0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stage contain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3 modularized blocks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39E30-FEAB-492C-90E6-AF4B5F014AA2}"/>
              </a:ext>
            </a:extLst>
          </p:cNvPr>
          <p:cNvSpPr/>
          <p:nvPr/>
        </p:nvSpPr>
        <p:spPr>
          <a:xfrm>
            <a:off x="3729477" y="985437"/>
            <a:ext cx="1540312" cy="4516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D701C42-82DC-4AC0-81F8-1A31C4BB9D25}"/>
              </a:ext>
            </a:extLst>
          </p:cNvPr>
          <p:cNvCxnSpPr>
            <a:cxnSpLocks/>
          </p:cNvCxnSpPr>
          <p:nvPr/>
        </p:nvCxnSpPr>
        <p:spPr>
          <a:xfrm>
            <a:off x="4239179" y="5574484"/>
            <a:ext cx="190620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76A48C1-D145-4492-A95F-505B57AF6098}"/>
              </a:ext>
            </a:extLst>
          </p:cNvPr>
          <p:cNvCxnSpPr>
            <a:cxnSpLocks/>
          </p:cNvCxnSpPr>
          <p:nvPr/>
        </p:nvCxnSpPr>
        <p:spPr>
          <a:xfrm>
            <a:off x="1381670" y="5777218"/>
            <a:ext cx="471433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5E986E7-0A86-4F3B-A0BA-72F89D6EEF7C}"/>
              </a:ext>
            </a:extLst>
          </p:cNvPr>
          <p:cNvCxnSpPr>
            <a:cxnSpLocks/>
          </p:cNvCxnSpPr>
          <p:nvPr/>
        </p:nvCxnSpPr>
        <p:spPr>
          <a:xfrm>
            <a:off x="1381670" y="6013508"/>
            <a:ext cx="204942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AAFD5A-29B7-400B-9296-03C1B1EF7257}"/>
              </a:ext>
            </a:extLst>
          </p:cNvPr>
          <p:cNvSpPr txBox="1"/>
          <p:nvPr/>
        </p:nvSpPr>
        <p:spPr>
          <a:xfrm>
            <a:off x="3595449" y="2679516"/>
            <a:ext cx="366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</a:rPr>
              <a:t>Each branch contains 4 residual units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746EF2-5272-48EF-BAA1-7287DFC49CCB}"/>
              </a:ext>
            </a:extLst>
          </p:cNvPr>
          <p:cNvCxnSpPr>
            <a:stCxn id="42" idx="2"/>
          </p:cNvCxnSpPr>
          <p:nvPr/>
        </p:nvCxnSpPr>
        <p:spPr>
          <a:xfrm>
            <a:off x="4499633" y="1437056"/>
            <a:ext cx="0" cy="12808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D95F89-CA06-48D5-98C7-1AA778D0C906}"/>
              </a:ext>
            </a:extLst>
          </p:cNvPr>
          <p:cNvCxnSpPr/>
          <p:nvPr/>
        </p:nvCxnSpPr>
        <p:spPr>
          <a:xfrm>
            <a:off x="2743200" y="5117284"/>
            <a:ext cx="335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E24522-3C9E-4D93-9C92-A2FD4B4BFA13}"/>
              </a:ext>
            </a:extLst>
          </p:cNvPr>
          <p:cNvCxnSpPr>
            <a:cxnSpLocks/>
          </p:cNvCxnSpPr>
          <p:nvPr/>
        </p:nvCxnSpPr>
        <p:spPr>
          <a:xfrm>
            <a:off x="1381670" y="5346583"/>
            <a:ext cx="153658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B67899-230E-4837-8DAB-497707621B03}"/>
              </a:ext>
            </a:extLst>
          </p:cNvPr>
          <p:cNvSpPr/>
          <p:nvPr/>
        </p:nvSpPr>
        <p:spPr>
          <a:xfrm>
            <a:off x="2815013" y="972274"/>
            <a:ext cx="654154" cy="909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FFAE6C-4DD5-4524-A5A4-018962E74089}"/>
              </a:ext>
            </a:extLst>
          </p:cNvPr>
          <p:cNvSpPr txBox="1"/>
          <p:nvPr/>
        </p:nvSpPr>
        <p:spPr>
          <a:xfrm>
            <a:off x="2662139" y="180361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conv3x3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A3E8F-2A5E-42B5-A7F9-0C6697EB3753}"/>
              </a:ext>
            </a:extLst>
          </p:cNvPr>
          <p:cNvSpPr txBox="1"/>
          <p:nvPr/>
        </p:nvSpPr>
        <p:spPr>
          <a:xfrm>
            <a:off x="6635222" y="4682455"/>
            <a:ext cx="102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Hrnet32</a:t>
            </a:r>
          </a:p>
          <a:p>
            <a:r>
              <a:rPr lang="en-US" altLang="ko-KR" dirty="0"/>
              <a:t>C = 32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C3906A-0234-4C9D-8E69-0B75AAFD96E2}"/>
              </a:ext>
            </a:extLst>
          </p:cNvPr>
          <p:cNvCxnSpPr>
            <a:endCxn id="5" idx="1"/>
          </p:cNvCxnSpPr>
          <p:nvPr/>
        </p:nvCxnSpPr>
        <p:spPr>
          <a:xfrm flipV="1">
            <a:off x="6163680" y="5005621"/>
            <a:ext cx="471542" cy="277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9423DF-2E5D-4C0A-866A-521F0062DBC2}"/>
              </a:ext>
            </a:extLst>
          </p:cNvPr>
          <p:cNvSpPr txBox="1"/>
          <p:nvPr/>
        </p:nvSpPr>
        <p:spPr>
          <a:xfrm>
            <a:off x="10561087" y="102144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= 32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192A28-9127-4341-87A4-A05B41478FF0}"/>
              </a:ext>
            </a:extLst>
          </p:cNvPr>
          <p:cNvSpPr txBox="1"/>
          <p:nvPr/>
        </p:nvSpPr>
        <p:spPr>
          <a:xfrm>
            <a:off x="10561087" y="151053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= 64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F4B79-9DBD-41E2-8DF3-0A3B760C3AE6}"/>
              </a:ext>
            </a:extLst>
          </p:cNvPr>
          <p:cNvSpPr txBox="1"/>
          <p:nvPr/>
        </p:nvSpPr>
        <p:spPr>
          <a:xfrm>
            <a:off x="10561087" y="185754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= 128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441FBA-6433-406B-8A7B-99205CE9C89F}"/>
              </a:ext>
            </a:extLst>
          </p:cNvPr>
          <p:cNvSpPr txBox="1"/>
          <p:nvPr/>
        </p:nvSpPr>
        <p:spPr>
          <a:xfrm>
            <a:off x="10561087" y="2126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= 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6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FAA4284-1107-434B-8165-2DD33CD72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4"/>
          <a:stretch/>
        </p:blipFill>
        <p:spPr bwMode="auto">
          <a:xfrm>
            <a:off x="1082267" y="909376"/>
            <a:ext cx="263339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D6842DA-2E0D-41BD-B8D8-2A0601332683}"/>
              </a:ext>
            </a:extLst>
          </p:cNvPr>
          <p:cNvSpPr/>
          <p:nvPr/>
        </p:nvSpPr>
        <p:spPr>
          <a:xfrm>
            <a:off x="1166070" y="612397"/>
            <a:ext cx="2399251" cy="296980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D4044-6894-403F-8557-F2DF18D46C7F}"/>
              </a:ext>
            </a:extLst>
          </p:cNvPr>
          <p:cNvSpPr txBox="1"/>
          <p:nvPr/>
        </p:nvSpPr>
        <p:spPr>
          <a:xfrm>
            <a:off x="1996580" y="5460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E8C5E2-D3FF-42C1-9DFF-26379543CCC7}"/>
              </a:ext>
            </a:extLst>
          </p:cNvPr>
          <p:cNvSpPr/>
          <p:nvPr/>
        </p:nvSpPr>
        <p:spPr>
          <a:xfrm>
            <a:off x="1381670" y="968315"/>
            <a:ext cx="1488867" cy="5081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C6F34-1125-4A89-8EC3-0A880B723FF9}"/>
              </a:ext>
            </a:extLst>
          </p:cNvPr>
          <p:cNvSpPr txBox="1"/>
          <p:nvPr/>
        </p:nvSpPr>
        <p:spPr>
          <a:xfrm>
            <a:off x="1308201" y="1361437"/>
            <a:ext cx="161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4 residual units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FD717B-3CD1-431D-B149-14C46B55F9D8}"/>
              </a:ext>
            </a:extLst>
          </p:cNvPr>
          <p:cNvSpPr/>
          <p:nvPr/>
        </p:nvSpPr>
        <p:spPr>
          <a:xfrm>
            <a:off x="1344787" y="992531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5ECB-AA1D-49DE-A8AD-420E14479AA1}"/>
              </a:ext>
            </a:extLst>
          </p:cNvPr>
          <p:cNvSpPr txBox="1"/>
          <p:nvPr/>
        </p:nvSpPr>
        <p:spPr>
          <a:xfrm>
            <a:off x="766605" y="712668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Bottleneck block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33734-D812-4871-A129-4003149D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724" y="881278"/>
            <a:ext cx="7734300" cy="15811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stage1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BF0C41C-7B42-41A7-B87D-14CB85B82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85" y="3235395"/>
            <a:ext cx="10620375" cy="3076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640C7-42A5-4A05-B174-0EA4E9FD52D3}"/>
              </a:ext>
            </a:extLst>
          </p:cNvPr>
          <p:cNvSpPr txBox="1"/>
          <p:nvPr/>
        </p:nvSpPr>
        <p:spPr>
          <a:xfrm>
            <a:off x="729885" y="2873829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14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183A4-66A1-43A3-83BC-7992745A6716}"/>
              </a:ext>
            </a:extLst>
          </p:cNvPr>
          <p:cNvSpPr txBox="1"/>
          <p:nvPr/>
        </p:nvSpPr>
        <p:spPr>
          <a:xfrm>
            <a:off x="338660" y="108706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128x128,64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E6F9E-AFB9-4E15-8C09-D6B462D34674}"/>
              </a:ext>
            </a:extLst>
          </p:cNvPr>
          <p:cNvSpPr txBox="1"/>
          <p:nvPr/>
        </p:nvSpPr>
        <p:spPr>
          <a:xfrm>
            <a:off x="2619340" y="1054079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,256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9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FAA4284-1107-434B-8165-2DD33CD72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4"/>
          <a:stretch/>
        </p:blipFill>
        <p:spPr bwMode="auto">
          <a:xfrm>
            <a:off x="1082267" y="909376"/>
            <a:ext cx="263339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DFD717B-3CD1-431D-B149-14C46B55F9D8}"/>
              </a:ext>
            </a:extLst>
          </p:cNvPr>
          <p:cNvSpPr/>
          <p:nvPr/>
        </p:nvSpPr>
        <p:spPr>
          <a:xfrm>
            <a:off x="1344787" y="992531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stage1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BF0C41C-7B42-41A7-B87D-14CB85B8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85" y="3235395"/>
            <a:ext cx="10620375" cy="3076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640C7-42A5-4A05-B174-0EA4E9FD52D3}"/>
              </a:ext>
            </a:extLst>
          </p:cNvPr>
          <p:cNvSpPr txBox="1"/>
          <p:nvPr/>
        </p:nvSpPr>
        <p:spPr>
          <a:xfrm>
            <a:off x="729885" y="2873829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14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ACA80-C99C-4653-BCFC-6928571E6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575" y="0"/>
            <a:ext cx="6283685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E83B2A-627E-4C13-BDEB-341EA806B86A}"/>
              </a:ext>
            </a:extLst>
          </p:cNvPr>
          <p:cNvSpPr/>
          <p:nvPr/>
        </p:nvSpPr>
        <p:spPr>
          <a:xfrm>
            <a:off x="2323750" y="3540154"/>
            <a:ext cx="1140903" cy="69628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BDB4F-037E-4E12-B7F3-64408466AFC6}"/>
              </a:ext>
            </a:extLst>
          </p:cNvPr>
          <p:cNvSpPr txBox="1"/>
          <p:nvPr/>
        </p:nvSpPr>
        <p:spPr>
          <a:xfrm>
            <a:off x="2351775" y="4198036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Bottleneck block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5C6D08-EF12-4727-985F-96D285F5334E}"/>
              </a:ext>
            </a:extLst>
          </p:cNvPr>
          <p:cNvGrpSpPr/>
          <p:nvPr/>
        </p:nvGrpSpPr>
        <p:grpSpPr>
          <a:xfrm>
            <a:off x="8489659" y="3783435"/>
            <a:ext cx="1468074" cy="615937"/>
            <a:chOff x="8489659" y="3783435"/>
            <a:chExt cx="1468074" cy="6159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5392F4-EC06-4B43-AAF5-7CBC7CFD120A}"/>
                </a:ext>
              </a:extLst>
            </p:cNvPr>
            <p:cNvSpPr/>
            <p:nvPr/>
          </p:nvSpPr>
          <p:spPr>
            <a:xfrm>
              <a:off x="8489659" y="3783435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Conv1x1, 64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0FD3E6-50A5-440E-BD27-A9830F4844FB}"/>
                </a:ext>
              </a:extLst>
            </p:cNvPr>
            <p:cNvSpPr/>
            <p:nvPr/>
          </p:nvSpPr>
          <p:spPr>
            <a:xfrm>
              <a:off x="8489659" y="3984771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BN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D5B22D-28D7-4B4E-BF55-3517822FCE50}"/>
                </a:ext>
              </a:extLst>
            </p:cNvPr>
            <p:cNvSpPr/>
            <p:nvPr/>
          </p:nvSpPr>
          <p:spPr>
            <a:xfrm>
              <a:off x="8489659" y="4198036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relu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1D7FB4C-B469-4689-A40A-69363ED6DF03}"/>
              </a:ext>
            </a:extLst>
          </p:cNvPr>
          <p:cNvGrpSpPr/>
          <p:nvPr/>
        </p:nvGrpSpPr>
        <p:grpSpPr>
          <a:xfrm>
            <a:off x="8489659" y="4431765"/>
            <a:ext cx="1468074" cy="615937"/>
            <a:chOff x="8489659" y="3783435"/>
            <a:chExt cx="1468074" cy="61593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DD6477B-154B-456B-A858-2BC0A94E9313}"/>
                </a:ext>
              </a:extLst>
            </p:cNvPr>
            <p:cNvSpPr/>
            <p:nvPr/>
          </p:nvSpPr>
          <p:spPr>
            <a:xfrm>
              <a:off x="8489659" y="3783435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Conv3x3, 64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0B3A8A1-8320-4DE7-A866-17029332779F}"/>
                </a:ext>
              </a:extLst>
            </p:cNvPr>
            <p:cNvSpPr/>
            <p:nvPr/>
          </p:nvSpPr>
          <p:spPr>
            <a:xfrm>
              <a:off x="8489659" y="3984771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BN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5C561E-851D-4BE0-871E-8806854951FF}"/>
                </a:ext>
              </a:extLst>
            </p:cNvPr>
            <p:cNvSpPr/>
            <p:nvPr/>
          </p:nvSpPr>
          <p:spPr>
            <a:xfrm>
              <a:off x="8489659" y="4198036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relu</a:t>
              </a:r>
              <a:endParaRPr lang="ko-KR" altLang="en-US" sz="1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4221DB-AC83-413C-8EDC-AF37CF0A9F88}"/>
              </a:ext>
            </a:extLst>
          </p:cNvPr>
          <p:cNvSpPr/>
          <p:nvPr/>
        </p:nvSpPr>
        <p:spPr>
          <a:xfrm>
            <a:off x="8489659" y="5098099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Conv1x1, </a:t>
            </a:r>
            <a:r>
              <a:rPr lang="en-US" altLang="ko-KR" sz="1200" dirty="0">
                <a:solidFill>
                  <a:srgbClr val="FF0000"/>
                </a:solidFill>
              </a:rPr>
              <a:t>256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FAB14E-52A1-472E-A6F3-E93477AA5C8A}"/>
              </a:ext>
            </a:extLst>
          </p:cNvPr>
          <p:cNvSpPr/>
          <p:nvPr/>
        </p:nvSpPr>
        <p:spPr>
          <a:xfrm>
            <a:off x="8489659" y="5299435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4ADEC0-BB10-4026-9E8C-5AB4B9C1FAC4}"/>
              </a:ext>
            </a:extLst>
          </p:cNvPr>
          <p:cNvCxnSpPr>
            <a:endCxn id="11" idx="0"/>
          </p:cNvCxnSpPr>
          <p:nvPr/>
        </p:nvCxnSpPr>
        <p:spPr>
          <a:xfrm>
            <a:off x="9223696" y="3429000"/>
            <a:ext cx="0" cy="35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E0D6AB-5DA3-4C15-A6BC-C53C08FF24FC}"/>
              </a:ext>
            </a:extLst>
          </p:cNvPr>
          <p:cNvCxnSpPr>
            <a:cxnSpLocks/>
          </p:cNvCxnSpPr>
          <p:nvPr/>
        </p:nvCxnSpPr>
        <p:spPr>
          <a:xfrm>
            <a:off x="9223696" y="5500771"/>
            <a:ext cx="0" cy="59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44BF78-D339-4C9E-ABBF-E51F7E1CD191}"/>
              </a:ext>
            </a:extLst>
          </p:cNvPr>
          <p:cNvCxnSpPr/>
          <p:nvPr/>
        </p:nvCxnSpPr>
        <p:spPr>
          <a:xfrm>
            <a:off x="9223696" y="3606217"/>
            <a:ext cx="918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A39E1C6-647B-4BC8-85D2-B6A608847707}"/>
              </a:ext>
            </a:extLst>
          </p:cNvPr>
          <p:cNvCxnSpPr/>
          <p:nvPr/>
        </p:nvCxnSpPr>
        <p:spPr>
          <a:xfrm>
            <a:off x="10142290" y="3606217"/>
            <a:ext cx="0" cy="219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1D283-4515-4F0E-8C7E-C4EF2AEE6E33}"/>
              </a:ext>
            </a:extLst>
          </p:cNvPr>
          <p:cNvCxnSpPr/>
          <p:nvPr/>
        </p:nvCxnSpPr>
        <p:spPr>
          <a:xfrm flipH="1">
            <a:off x="9223696" y="5799783"/>
            <a:ext cx="91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99D7A7-86EE-4E13-949C-8A84B6B3DABB}"/>
              </a:ext>
            </a:extLst>
          </p:cNvPr>
          <p:cNvSpPr/>
          <p:nvPr/>
        </p:nvSpPr>
        <p:spPr>
          <a:xfrm>
            <a:off x="8489659" y="6104187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relu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40FA40-9007-48FE-9361-A18D2D968B66}"/>
              </a:ext>
            </a:extLst>
          </p:cNvPr>
          <p:cNvCxnSpPr/>
          <p:nvPr/>
        </p:nvCxnSpPr>
        <p:spPr>
          <a:xfrm>
            <a:off x="9223696" y="6311970"/>
            <a:ext cx="0" cy="35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F9D023-6FE9-4E54-AA6F-75F556450A29}"/>
              </a:ext>
            </a:extLst>
          </p:cNvPr>
          <p:cNvSpPr txBox="1"/>
          <p:nvPr/>
        </p:nvSpPr>
        <p:spPr>
          <a:xfrm>
            <a:off x="766605" y="712668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Bottleneck block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3F899B-3EC2-4271-BBEB-75BB9061C169}"/>
              </a:ext>
            </a:extLst>
          </p:cNvPr>
          <p:cNvSpPr txBox="1"/>
          <p:nvPr/>
        </p:nvSpPr>
        <p:spPr>
          <a:xfrm>
            <a:off x="338660" y="108706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128x128,64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8E32E2-C106-45AD-8C0D-EEAB2749BFA9}"/>
              </a:ext>
            </a:extLst>
          </p:cNvPr>
          <p:cNvSpPr txBox="1"/>
          <p:nvPr/>
        </p:nvSpPr>
        <p:spPr>
          <a:xfrm>
            <a:off x="2725762" y="835666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,256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FFFE08-3D30-402F-B3C5-86B90D32B540}"/>
              </a:ext>
            </a:extLst>
          </p:cNvPr>
          <p:cNvSpPr txBox="1"/>
          <p:nvPr/>
        </p:nvSpPr>
        <p:spPr>
          <a:xfrm>
            <a:off x="1357343" y="13488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700" dirty="0">
                <a:solidFill>
                  <a:srgbClr val="FF0000"/>
                </a:solidFill>
              </a:rPr>
              <a:t>,256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59D2DB-3A43-493B-B2FD-4FF4AE36BD04}"/>
              </a:ext>
            </a:extLst>
          </p:cNvPr>
          <p:cNvSpPr txBox="1"/>
          <p:nvPr/>
        </p:nvSpPr>
        <p:spPr>
          <a:xfrm>
            <a:off x="1877069" y="13488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700" dirty="0">
                <a:solidFill>
                  <a:srgbClr val="FF0000"/>
                </a:solidFill>
              </a:rPr>
              <a:t>,256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AEF64-9AB1-45BC-8A9B-1720DA3BB7BD}"/>
              </a:ext>
            </a:extLst>
          </p:cNvPr>
          <p:cNvSpPr txBox="1"/>
          <p:nvPr/>
        </p:nvSpPr>
        <p:spPr>
          <a:xfrm>
            <a:off x="2297969" y="13488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700" dirty="0">
                <a:solidFill>
                  <a:srgbClr val="FF0000"/>
                </a:solidFill>
              </a:rPr>
              <a:t>,256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3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stage1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BF0C41C-7B42-41A7-B87D-14CB85B8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85" y="3235395"/>
            <a:ext cx="10620375" cy="3076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640C7-42A5-4A05-B174-0EA4E9FD52D3}"/>
              </a:ext>
            </a:extLst>
          </p:cNvPr>
          <p:cNvSpPr txBox="1"/>
          <p:nvPr/>
        </p:nvSpPr>
        <p:spPr>
          <a:xfrm>
            <a:off x="729885" y="2873829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14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ACA80-C99C-4653-BCFC-6928571E6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50"/>
          <a:stretch/>
        </p:blipFill>
        <p:spPr>
          <a:xfrm>
            <a:off x="5066575" y="3343274"/>
            <a:ext cx="6283685" cy="35147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5C6D08-EF12-4727-985F-96D285F5334E}"/>
              </a:ext>
            </a:extLst>
          </p:cNvPr>
          <p:cNvGrpSpPr/>
          <p:nvPr/>
        </p:nvGrpSpPr>
        <p:grpSpPr>
          <a:xfrm>
            <a:off x="8489659" y="3783435"/>
            <a:ext cx="1468074" cy="615937"/>
            <a:chOff x="8489659" y="3783435"/>
            <a:chExt cx="1468074" cy="6159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5392F4-EC06-4B43-AAF5-7CBC7CFD120A}"/>
                </a:ext>
              </a:extLst>
            </p:cNvPr>
            <p:cNvSpPr/>
            <p:nvPr/>
          </p:nvSpPr>
          <p:spPr>
            <a:xfrm>
              <a:off x="8489659" y="3783435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Conv1x1, 64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0FD3E6-50A5-440E-BD27-A9830F4844FB}"/>
                </a:ext>
              </a:extLst>
            </p:cNvPr>
            <p:cNvSpPr/>
            <p:nvPr/>
          </p:nvSpPr>
          <p:spPr>
            <a:xfrm>
              <a:off x="8489659" y="3984771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BN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D5B22D-28D7-4B4E-BF55-3517822FCE50}"/>
                </a:ext>
              </a:extLst>
            </p:cNvPr>
            <p:cNvSpPr/>
            <p:nvPr/>
          </p:nvSpPr>
          <p:spPr>
            <a:xfrm>
              <a:off x="8489659" y="4198036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relu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1D7FB4C-B469-4689-A40A-69363ED6DF03}"/>
              </a:ext>
            </a:extLst>
          </p:cNvPr>
          <p:cNvGrpSpPr/>
          <p:nvPr/>
        </p:nvGrpSpPr>
        <p:grpSpPr>
          <a:xfrm>
            <a:off x="8489659" y="4431765"/>
            <a:ext cx="1468074" cy="615937"/>
            <a:chOff x="8489659" y="3783435"/>
            <a:chExt cx="1468074" cy="61593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DD6477B-154B-456B-A858-2BC0A94E9313}"/>
                </a:ext>
              </a:extLst>
            </p:cNvPr>
            <p:cNvSpPr/>
            <p:nvPr/>
          </p:nvSpPr>
          <p:spPr>
            <a:xfrm>
              <a:off x="8489659" y="3783435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Conv3x3, 64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0B3A8A1-8320-4DE7-A866-17029332779F}"/>
                </a:ext>
              </a:extLst>
            </p:cNvPr>
            <p:cNvSpPr/>
            <p:nvPr/>
          </p:nvSpPr>
          <p:spPr>
            <a:xfrm>
              <a:off x="8489659" y="3984771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BN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5C561E-851D-4BE0-871E-8806854951FF}"/>
                </a:ext>
              </a:extLst>
            </p:cNvPr>
            <p:cNvSpPr/>
            <p:nvPr/>
          </p:nvSpPr>
          <p:spPr>
            <a:xfrm>
              <a:off x="8489659" y="4198036"/>
              <a:ext cx="1468074" cy="2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relu</a:t>
              </a:r>
              <a:endParaRPr lang="ko-KR" altLang="en-US" sz="1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4221DB-AC83-413C-8EDC-AF37CF0A9F88}"/>
              </a:ext>
            </a:extLst>
          </p:cNvPr>
          <p:cNvSpPr/>
          <p:nvPr/>
        </p:nvSpPr>
        <p:spPr>
          <a:xfrm>
            <a:off x="8489659" y="5098099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Conv1x1, </a:t>
            </a:r>
            <a:r>
              <a:rPr lang="en-US" altLang="ko-KR" sz="1200" dirty="0">
                <a:solidFill>
                  <a:srgbClr val="FF0000"/>
                </a:solidFill>
              </a:rPr>
              <a:t>256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FAB14E-52A1-472E-A6F3-E93477AA5C8A}"/>
              </a:ext>
            </a:extLst>
          </p:cNvPr>
          <p:cNvSpPr/>
          <p:nvPr/>
        </p:nvSpPr>
        <p:spPr>
          <a:xfrm>
            <a:off x="8489659" y="5299435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4ADEC0-BB10-4026-9E8C-5AB4B9C1FAC4}"/>
              </a:ext>
            </a:extLst>
          </p:cNvPr>
          <p:cNvCxnSpPr>
            <a:endCxn id="11" idx="0"/>
          </p:cNvCxnSpPr>
          <p:nvPr/>
        </p:nvCxnSpPr>
        <p:spPr>
          <a:xfrm>
            <a:off x="9223696" y="3429000"/>
            <a:ext cx="0" cy="35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E0D6AB-5DA3-4C15-A6BC-C53C08FF24FC}"/>
              </a:ext>
            </a:extLst>
          </p:cNvPr>
          <p:cNvCxnSpPr>
            <a:cxnSpLocks/>
          </p:cNvCxnSpPr>
          <p:nvPr/>
        </p:nvCxnSpPr>
        <p:spPr>
          <a:xfrm>
            <a:off x="9223696" y="5500771"/>
            <a:ext cx="0" cy="59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44BF78-D339-4C9E-ABBF-E51F7E1CD191}"/>
              </a:ext>
            </a:extLst>
          </p:cNvPr>
          <p:cNvCxnSpPr/>
          <p:nvPr/>
        </p:nvCxnSpPr>
        <p:spPr>
          <a:xfrm>
            <a:off x="9223696" y="3606217"/>
            <a:ext cx="918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A39E1C6-647B-4BC8-85D2-B6A608847707}"/>
              </a:ext>
            </a:extLst>
          </p:cNvPr>
          <p:cNvCxnSpPr/>
          <p:nvPr/>
        </p:nvCxnSpPr>
        <p:spPr>
          <a:xfrm>
            <a:off x="10142290" y="3606217"/>
            <a:ext cx="0" cy="219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1D283-4515-4F0E-8C7E-C4EF2AEE6E33}"/>
              </a:ext>
            </a:extLst>
          </p:cNvPr>
          <p:cNvCxnSpPr/>
          <p:nvPr/>
        </p:nvCxnSpPr>
        <p:spPr>
          <a:xfrm flipH="1">
            <a:off x="9223696" y="5799783"/>
            <a:ext cx="91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99D7A7-86EE-4E13-949C-8A84B6B3DABB}"/>
              </a:ext>
            </a:extLst>
          </p:cNvPr>
          <p:cNvSpPr/>
          <p:nvPr/>
        </p:nvSpPr>
        <p:spPr>
          <a:xfrm>
            <a:off x="8489659" y="6104187"/>
            <a:ext cx="1468074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relu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40FA40-9007-48FE-9361-A18D2D968B66}"/>
              </a:ext>
            </a:extLst>
          </p:cNvPr>
          <p:cNvCxnSpPr/>
          <p:nvPr/>
        </p:nvCxnSpPr>
        <p:spPr>
          <a:xfrm>
            <a:off x="9223696" y="6311970"/>
            <a:ext cx="0" cy="35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962B908-8DD1-48DE-BD0A-94514BDF1631}"/>
              </a:ext>
            </a:extLst>
          </p:cNvPr>
          <p:cNvSpPr/>
          <p:nvPr/>
        </p:nvSpPr>
        <p:spPr>
          <a:xfrm>
            <a:off x="10012238" y="5598448"/>
            <a:ext cx="1468074" cy="201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Conv1x1, </a:t>
            </a:r>
            <a:r>
              <a:rPr lang="en-US" altLang="ko-KR" sz="1200" dirty="0">
                <a:solidFill>
                  <a:srgbClr val="FF0000"/>
                </a:solidFill>
              </a:rPr>
              <a:t>256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4A4820-B1E0-4B3A-89A7-5E68CF9EE985}"/>
              </a:ext>
            </a:extLst>
          </p:cNvPr>
          <p:cNvSpPr/>
          <p:nvPr/>
        </p:nvSpPr>
        <p:spPr>
          <a:xfrm>
            <a:off x="10012238" y="5799784"/>
            <a:ext cx="1468074" cy="201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C6E8F-26F0-4AF8-A999-B8450F165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44" y="619542"/>
            <a:ext cx="6457506" cy="2677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44E60B-83D6-47E5-8EA3-EDC1321F399B}"/>
              </a:ext>
            </a:extLst>
          </p:cNvPr>
          <p:cNvSpPr txBox="1"/>
          <p:nvPr/>
        </p:nvSpPr>
        <p:spPr>
          <a:xfrm>
            <a:off x="5286375" y="1773546"/>
            <a:ext cx="6335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첫 번째 </a:t>
            </a:r>
            <a:r>
              <a:rPr lang="en-US" altLang="ko-KR" sz="1400" dirty="0">
                <a:solidFill>
                  <a:srgbClr val="FFC000"/>
                </a:solidFill>
              </a:rPr>
              <a:t>block</a:t>
            </a:r>
            <a:r>
              <a:rPr lang="ko-KR" altLang="en-US" sz="1400" dirty="0">
                <a:solidFill>
                  <a:srgbClr val="FFC000"/>
                </a:solidFill>
              </a:rPr>
              <a:t>은 입력 채널</a:t>
            </a:r>
            <a:r>
              <a:rPr lang="en-US" altLang="ko-KR" sz="1400" dirty="0">
                <a:solidFill>
                  <a:srgbClr val="FFC000"/>
                </a:solidFill>
              </a:rPr>
              <a:t>(64)</a:t>
            </a:r>
            <a:r>
              <a:rPr lang="ko-KR" altLang="en-US" sz="1400" dirty="0">
                <a:solidFill>
                  <a:srgbClr val="FFC000"/>
                </a:solidFill>
              </a:rPr>
              <a:t>과 출력채널</a:t>
            </a:r>
            <a:r>
              <a:rPr lang="en-US" altLang="ko-KR" sz="1400" dirty="0">
                <a:solidFill>
                  <a:srgbClr val="FFC000"/>
                </a:solidFill>
              </a:rPr>
              <a:t>(256)</a:t>
            </a:r>
            <a:r>
              <a:rPr lang="ko-KR" altLang="en-US" sz="1400" dirty="0">
                <a:solidFill>
                  <a:srgbClr val="FFC000"/>
                </a:solidFill>
              </a:rPr>
              <a:t>을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ko-KR" altLang="en-US" sz="1400" dirty="0">
                <a:solidFill>
                  <a:srgbClr val="FFC000"/>
                </a:solidFill>
              </a:rPr>
              <a:t>맞추기 위해 </a:t>
            </a:r>
            <a:r>
              <a:rPr lang="en-US" altLang="ko-KR" sz="1400" dirty="0">
                <a:solidFill>
                  <a:srgbClr val="FFC000"/>
                </a:solidFill>
              </a:rPr>
              <a:t>conv1x1 </a:t>
            </a:r>
            <a:r>
              <a:rPr lang="ko-KR" altLang="en-US" sz="1400" dirty="0">
                <a:solidFill>
                  <a:srgbClr val="FFC000"/>
                </a:solidFill>
              </a:rPr>
              <a:t>추가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B5428C-9779-4D0C-AD06-BC761F37EA27}"/>
              </a:ext>
            </a:extLst>
          </p:cNvPr>
          <p:cNvCxnSpPr/>
          <p:nvPr/>
        </p:nvCxnSpPr>
        <p:spPr>
          <a:xfrm>
            <a:off x="11029950" y="2081323"/>
            <a:ext cx="0" cy="35171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383B55-1311-42F2-83D0-C8E352E4DC0B}"/>
              </a:ext>
            </a:extLst>
          </p:cNvPr>
          <p:cNvCxnSpPr/>
          <p:nvPr/>
        </p:nvCxnSpPr>
        <p:spPr>
          <a:xfrm>
            <a:off x="6096000" y="2743200"/>
            <a:ext cx="43338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>
            <a:extLst>
              <a:ext uri="{FF2B5EF4-FFF2-40B4-BE49-F238E27FC236}">
                <a16:creationId xmlns:a16="http://schemas.microsoft.com/office/drawing/2014/main" id="{BDFF79C6-DA63-42FB-8001-10AA004FF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4"/>
          <a:stretch/>
        </p:blipFill>
        <p:spPr bwMode="auto">
          <a:xfrm>
            <a:off x="1082267" y="909376"/>
            <a:ext cx="263339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62D9BA-316D-4734-9E7F-6B2DD295261D}"/>
              </a:ext>
            </a:extLst>
          </p:cNvPr>
          <p:cNvSpPr/>
          <p:nvPr/>
        </p:nvSpPr>
        <p:spPr>
          <a:xfrm>
            <a:off x="1381670" y="968315"/>
            <a:ext cx="1488867" cy="5081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F3AD50-09E5-46CF-8D64-3F5C72D88253}"/>
              </a:ext>
            </a:extLst>
          </p:cNvPr>
          <p:cNvSpPr txBox="1"/>
          <p:nvPr/>
        </p:nvSpPr>
        <p:spPr>
          <a:xfrm>
            <a:off x="1308201" y="1361437"/>
            <a:ext cx="161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4 residual units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602672-2345-4870-9834-A47DDB956DFD}"/>
              </a:ext>
            </a:extLst>
          </p:cNvPr>
          <p:cNvSpPr/>
          <p:nvPr/>
        </p:nvSpPr>
        <p:spPr>
          <a:xfrm>
            <a:off x="3565320" y="3540154"/>
            <a:ext cx="226503" cy="69628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EFCCDD-D484-49E9-9017-EB77E00307C6}"/>
              </a:ext>
            </a:extLst>
          </p:cNvPr>
          <p:cNvSpPr txBox="1"/>
          <p:nvPr/>
        </p:nvSpPr>
        <p:spPr>
          <a:xfrm>
            <a:off x="338660" y="108706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128x128,64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B25A6B-02EC-4B40-ABBD-B321754C34BA}"/>
              </a:ext>
            </a:extLst>
          </p:cNvPr>
          <p:cNvSpPr txBox="1"/>
          <p:nvPr/>
        </p:nvSpPr>
        <p:spPr>
          <a:xfrm>
            <a:off x="2725762" y="835666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,256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EE3C2B-32E1-41CA-8547-ABA3649E65FC}"/>
              </a:ext>
            </a:extLst>
          </p:cNvPr>
          <p:cNvSpPr txBox="1"/>
          <p:nvPr/>
        </p:nvSpPr>
        <p:spPr>
          <a:xfrm>
            <a:off x="1357343" y="13488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700" dirty="0">
                <a:solidFill>
                  <a:srgbClr val="FF0000"/>
                </a:solidFill>
              </a:rPr>
              <a:t>,256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0DB5C-198F-4C58-B989-127C8639FBED}"/>
              </a:ext>
            </a:extLst>
          </p:cNvPr>
          <p:cNvSpPr txBox="1"/>
          <p:nvPr/>
        </p:nvSpPr>
        <p:spPr>
          <a:xfrm>
            <a:off x="1877069" y="13488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700" dirty="0">
                <a:solidFill>
                  <a:srgbClr val="FF0000"/>
                </a:solidFill>
              </a:rPr>
              <a:t>,256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4AD77B-9AE1-4C4E-AAD8-36EA2508EAFD}"/>
              </a:ext>
            </a:extLst>
          </p:cNvPr>
          <p:cNvSpPr txBox="1"/>
          <p:nvPr/>
        </p:nvSpPr>
        <p:spPr>
          <a:xfrm>
            <a:off x="2297969" y="13488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128x128</a:t>
            </a:r>
          </a:p>
          <a:p>
            <a:r>
              <a:rPr lang="en-US" altLang="ko-KR" sz="700" dirty="0">
                <a:solidFill>
                  <a:srgbClr val="FF0000"/>
                </a:solidFill>
              </a:rPr>
              <a:t>,256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5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stage1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>
            <a:extLst>
              <a:ext uri="{FF2B5EF4-FFF2-40B4-BE49-F238E27FC236}">
                <a16:creationId xmlns:a16="http://schemas.microsoft.com/office/drawing/2014/main" id="{BDFF79C6-DA63-42FB-8001-10AA004FF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4"/>
          <a:stretch/>
        </p:blipFill>
        <p:spPr bwMode="auto">
          <a:xfrm>
            <a:off x="0" y="2157151"/>
            <a:ext cx="6090058" cy="385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62D9BA-316D-4734-9E7F-6B2DD295261D}"/>
              </a:ext>
            </a:extLst>
          </p:cNvPr>
          <p:cNvSpPr/>
          <p:nvPr/>
        </p:nvSpPr>
        <p:spPr>
          <a:xfrm>
            <a:off x="3242083" y="2254189"/>
            <a:ext cx="2562094" cy="21844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162BC6-5F8B-40E6-ACE6-7AC5D4787444}"/>
              </a:ext>
            </a:extLst>
          </p:cNvPr>
          <p:cNvGrpSpPr/>
          <p:nvPr/>
        </p:nvGrpSpPr>
        <p:grpSpPr>
          <a:xfrm rot="16200000">
            <a:off x="3469030" y="1621080"/>
            <a:ext cx="2108200" cy="628596"/>
            <a:chOff x="7962900" y="2505075"/>
            <a:chExt cx="2108200" cy="6285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C42BF65-8286-4F91-998B-BC99050EC9C2}"/>
                </a:ext>
              </a:extLst>
            </p:cNvPr>
            <p:cNvSpPr/>
            <p:nvPr/>
          </p:nvSpPr>
          <p:spPr>
            <a:xfrm>
              <a:off x="7962900" y="2505075"/>
              <a:ext cx="2108200" cy="209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Conv3x3, stride=1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67EA18D-B001-4507-9144-A0D40C45B6DB}"/>
                </a:ext>
              </a:extLst>
            </p:cNvPr>
            <p:cNvSpPr/>
            <p:nvPr/>
          </p:nvSpPr>
          <p:spPr>
            <a:xfrm>
              <a:off x="7962900" y="2714607"/>
              <a:ext cx="2108200" cy="209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bn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1B32B45-5560-466B-A373-12FAE864DDDC}"/>
                </a:ext>
              </a:extLst>
            </p:cNvPr>
            <p:cNvSpPr/>
            <p:nvPr/>
          </p:nvSpPr>
          <p:spPr>
            <a:xfrm>
              <a:off x="7962900" y="2924139"/>
              <a:ext cx="2108200" cy="209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1004FBF-DBB1-4CB4-9075-48F11E7C273F}"/>
              </a:ext>
            </a:extLst>
          </p:cNvPr>
          <p:cNvGrpSpPr/>
          <p:nvPr/>
        </p:nvGrpSpPr>
        <p:grpSpPr>
          <a:xfrm rot="16200000">
            <a:off x="3469030" y="4124352"/>
            <a:ext cx="2108200" cy="628596"/>
            <a:chOff x="7962900" y="2505075"/>
            <a:chExt cx="2108200" cy="62859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B2FE6DE-0494-4F3C-B36A-6EE0926268AE}"/>
                </a:ext>
              </a:extLst>
            </p:cNvPr>
            <p:cNvSpPr/>
            <p:nvPr/>
          </p:nvSpPr>
          <p:spPr>
            <a:xfrm>
              <a:off x="7962900" y="2505075"/>
              <a:ext cx="2108200" cy="209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Conv3x3, </a:t>
              </a:r>
              <a:r>
                <a:rPr lang="en-US" altLang="ko-KR" dirty="0">
                  <a:solidFill>
                    <a:srgbClr val="FF0000"/>
                  </a:solidFill>
                </a:rPr>
                <a:t>stride=2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2E268B4-57EE-4821-97CB-C91E4E62ADBE}"/>
                </a:ext>
              </a:extLst>
            </p:cNvPr>
            <p:cNvSpPr/>
            <p:nvPr/>
          </p:nvSpPr>
          <p:spPr>
            <a:xfrm>
              <a:off x="7962900" y="2714607"/>
              <a:ext cx="2108200" cy="209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bn</a:t>
              </a:r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B9ED07C-73E2-4CFD-B10F-78D791666ABB}"/>
                </a:ext>
              </a:extLst>
            </p:cNvPr>
            <p:cNvSpPr/>
            <p:nvPr/>
          </p:nvSpPr>
          <p:spPr>
            <a:xfrm>
              <a:off x="7962900" y="2924139"/>
              <a:ext cx="2108200" cy="209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924D01-5D68-434A-B226-28234AF06880}"/>
              </a:ext>
            </a:extLst>
          </p:cNvPr>
          <p:cNvSpPr txBox="1"/>
          <p:nvPr/>
        </p:nvSpPr>
        <p:spPr>
          <a:xfrm>
            <a:off x="4867517" y="5123418"/>
            <a:ext cx="466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줘서 </a:t>
            </a:r>
            <a:r>
              <a:rPr lang="en-US" altLang="ko-KR" dirty="0"/>
              <a:t>resolution</a:t>
            </a:r>
            <a:r>
              <a:rPr lang="ko-KR" altLang="en-US" dirty="0"/>
              <a:t>을 반으로 줄임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AEB46-8FD0-49E2-B2A2-9DD8FA1900A5}"/>
              </a:ext>
            </a:extLst>
          </p:cNvPr>
          <p:cNvSpPr txBox="1"/>
          <p:nvPr/>
        </p:nvSpPr>
        <p:spPr>
          <a:xfrm>
            <a:off x="2514600" y="193537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(128x128,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256)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3C26AA-FDD4-4E11-A664-D96DB2835302}"/>
              </a:ext>
            </a:extLst>
          </p:cNvPr>
          <p:cNvSpPr txBox="1"/>
          <p:nvPr/>
        </p:nvSpPr>
        <p:spPr>
          <a:xfrm>
            <a:off x="4867517" y="193537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(128x128,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CE548C-71BA-4ED6-8927-886543262547}"/>
              </a:ext>
            </a:extLst>
          </p:cNvPr>
          <p:cNvSpPr txBox="1"/>
          <p:nvPr/>
        </p:nvSpPr>
        <p:spPr>
          <a:xfrm>
            <a:off x="4867517" y="440391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(64x64,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892BA1-2C79-4ED1-B69D-AFF4136E411C}"/>
              </a:ext>
            </a:extLst>
          </p:cNvPr>
          <p:cNvSpPr txBox="1"/>
          <p:nvPr/>
        </p:nvSpPr>
        <p:spPr>
          <a:xfrm>
            <a:off x="6308740" y="1935378"/>
            <a:ext cx="3023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Hrnet32</a:t>
            </a:r>
            <a:r>
              <a:rPr lang="ko-KR" altLang="en-US" dirty="0"/>
              <a:t>니까 </a:t>
            </a:r>
            <a:r>
              <a:rPr lang="en-US" altLang="ko-KR" dirty="0"/>
              <a:t>32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5AB3C0-42E1-4943-89FF-96347E430D98}"/>
              </a:ext>
            </a:extLst>
          </p:cNvPr>
          <p:cNvSpPr txBox="1"/>
          <p:nvPr/>
        </p:nvSpPr>
        <p:spPr>
          <a:xfrm>
            <a:off x="6446795" y="4403919"/>
            <a:ext cx="2408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채널 수는 </a:t>
            </a:r>
            <a:r>
              <a:rPr lang="en-US" altLang="ko-KR" dirty="0"/>
              <a:t>2</a:t>
            </a:r>
            <a:r>
              <a:rPr lang="ko-KR" altLang="en-US" dirty="0"/>
              <a:t>배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988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stage1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F146CCDD-7E97-403B-8D92-A5CECA2D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17" y="623455"/>
            <a:ext cx="6128907" cy="59868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21393C-5A9E-4887-87D4-A36EDAD5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9" y="1004887"/>
            <a:ext cx="4362450" cy="1438275"/>
          </a:xfrm>
          <a:prstGeom prst="rect">
            <a:avLst/>
          </a:prstGeom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301708C2-4519-4CB8-BA59-54A09DCF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2571664"/>
            <a:ext cx="4967650" cy="85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6239CE-30D8-49D3-BB6F-60069054544A}"/>
              </a:ext>
            </a:extLst>
          </p:cNvPr>
          <p:cNvCxnSpPr/>
          <p:nvPr/>
        </p:nvCxnSpPr>
        <p:spPr>
          <a:xfrm>
            <a:off x="866775" y="2728913"/>
            <a:ext cx="30956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BF2634-FF92-475F-9DEB-4EA18E171AB5}"/>
              </a:ext>
            </a:extLst>
          </p:cNvPr>
          <p:cNvCxnSpPr>
            <a:cxnSpLocks/>
          </p:cNvCxnSpPr>
          <p:nvPr/>
        </p:nvCxnSpPr>
        <p:spPr>
          <a:xfrm>
            <a:off x="866775" y="2728913"/>
            <a:ext cx="309563" cy="2714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C974A6-BF55-4ED2-9967-BF38A4E949F3}"/>
              </a:ext>
            </a:extLst>
          </p:cNvPr>
          <p:cNvCxnSpPr/>
          <p:nvPr/>
        </p:nvCxnSpPr>
        <p:spPr>
          <a:xfrm>
            <a:off x="2085975" y="2981280"/>
            <a:ext cx="30956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7AF2C2-688A-4B5A-BF04-7827CC317EC7}"/>
              </a:ext>
            </a:extLst>
          </p:cNvPr>
          <p:cNvCxnSpPr>
            <a:cxnSpLocks/>
          </p:cNvCxnSpPr>
          <p:nvPr/>
        </p:nvCxnSpPr>
        <p:spPr>
          <a:xfrm>
            <a:off x="2085975" y="2981280"/>
            <a:ext cx="309563" cy="20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FE15F8-8986-4978-B5CF-51FD78FE7362}"/>
              </a:ext>
            </a:extLst>
          </p:cNvPr>
          <p:cNvCxnSpPr/>
          <p:nvPr/>
        </p:nvCxnSpPr>
        <p:spPr>
          <a:xfrm>
            <a:off x="2085975" y="2728913"/>
            <a:ext cx="30956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8820E8-4D82-41A7-9C70-D2EC8F228015}"/>
              </a:ext>
            </a:extLst>
          </p:cNvPr>
          <p:cNvCxnSpPr/>
          <p:nvPr/>
        </p:nvCxnSpPr>
        <p:spPr>
          <a:xfrm>
            <a:off x="3305175" y="2981368"/>
            <a:ext cx="30956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1306E6-B591-4625-82CB-60B3B71F03CA}"/>
              </a:ext>
            </a:extLst>
          </p:cNvPr>
          <p:cNvCxnSpPr>
            <a:cxnSpLocks/>
          </p:cNvCxnSpPr>
          <p:nvPr/>
        </p:nvCxnSpPr>
        <p:spPr>
          <a:xfrm>
            <a:off x="3305175" y="3190875"/>
            <a:ext cx="235519" cy="104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185CA94-CCEE-4122-A3A4-16B04E7BF836}"/>
              </a:ext>
            </a:extLst>
          </p:cNvPr>
          <p:cNvCxnSpPr/>
          <p:nvPr/>
        </p:nvCxnSpPr>
        <p:spPr>
          <a:xfrm>
            <a:off x="3305175" y="2729001"/>
            <a:ext cx="30956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D0B935-D646-4AED-BFAE-409FB2571AA8}"/>
              </a:ext>
            </a:extLst>
          </p:cNvPr>
          <p:cNvCxnSpPr/>
          <p:nvPr/>
        </p:nvCxnSpPr>
        <p:spPr>
          <a:xfrm>
            <a:off x="3300411" y="3162344"/>
            <a:ext cx="30956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1EF90-BF1B-40D1-896A-544E35A314FA}"/>
              </a:ext>
            </a:extLst>
          </p:cNvPr>
          <p:cNvSpPr/>
          <p:nvPr/>
        </p:nvSpPr>
        <p:spPr>
          <a:xfrm>
            <a:off x="6361720" y="5128260"/>
            <a:ext cx="3780569" cy="844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8558F8-A46B-4FBE-8D15-171C6A7CA58D}"/>
              </a:ext>
            </a:extLst>
          </p:cNvPr>
          <p:cNvSpPr/>
          <p:nvPr/>
        </p:nvSpPr>
        <p:spPr>
          <a:xfrm>
            <a:off x="7992663" y="3896477"/>
            <a:ext cx="471829" cy="2392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6F5CA7-7D6D-4CF7-ADA1-BF9712BA9BB2}"/>
              </a:ext>
            </a:extLst>
          </p:cNvPr>
          <p:cNvSpPr/>
          <p:nvPr/>
        </p:nvSpPr>
        <p:spPr>
          <a:xfrm>
            <a:off x="6635692" y="2382473"/>
            <a:ext cx="2969701" cy="14024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5013B-56B6-4EDE-AD00-28CBBB845B97}"/>
              </a:ext>
            </a:extLst>
          </p:cNvPr>
          <p:cNvSpPr txBox="1"/>
          <p:nvPr/>
        </p:nvSpPr>
        <p:spPr>
          <a:xfrm>
            <a:off x="9739618" y="2571664"/>
            <a:ext cx="148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Resolution </a:t>
            </a:r>
            <a:r>
              <a:rPr lang="ko-KR" altLang="en-US" sz="1200" dirty="0">
                <a:solidFill>
                  <a:schemeClr val="bg1"/>
                </a:solidFill>
              </a:rPr>
              <a:t>그대로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&amp; Channel </a:t>
            </a:r>
            <a:r>
              <a:rPr lang="ko-KR" altLang="en-US" sz="1200" dirty="0">
                <a:solidFill>
                  <a:schemeClr val="bg1"/>
                </a:solidFill>
              </a:rPr>
              <a:t>수 변환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6DADF-DAE1-4A97-B513-10C38D3CBBFA}"/>
              </a:ext>
            </a:extLst>
          </p:cNvPr>
          <p:cNvSpPr txBox="1"/>
          <p:nvPr/>
        </p:nvSpPr>
        <p:spPr>
          <a:xfrm>
            <a:off x="9739618" y="3785291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Resolution </a:t>
            </a:r>
            <a:r>
              <a:rPr lang="ko-KR" altLang="en-US" sz="1200" dirty="0">
                <a:solidFill>
                  <a:schemeClr val="bg1"/>
                </a:solidFill>
              </a:rPr>
              <a:t>그대로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&amp; Channel </a:t>
            </a:r>
            <a:r>
              <a:rPr lang="ko-KR" altLang="en-US" sz="1200" dirty="0">
                <a:solidFill>
                  <a:schemeClr val="bg1"/>
                </a:solidFill>
              </a:rPr>
              <a:t>수 그대로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3A670-C1A0-441E-91BA-FF4719E36D68}"/>
              </a:ext>
            </a:extLst>
          </p:cNvPr>
          <p:cNvSpPr txBox="1"/>
          <p:nvPr/>
        </p:nvSpPr>
        <p:spPr>
          <a:xfrm>
            <a:off x="9739618" y="489742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Resolution </a:t>
            </a:r>
            <a:r>
              <a:rPr lang="ko-KR" altLang="en-US" sz="1200" dirty="0">
                <a:solidFill>
                  <a:schemeClr val="bg1"/>
                </a:solidFill>
              </a:rPr>
              <a:t>절반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&amp; Channel </a:t>
            </a:r>
            <a:r>
              <a:rPr lang="ko-KR" altLang="en-US" sz="1200" dirty="0">
                <a:solidFill>
                  <a:schemeClr val="bg1"/>
                </a:solidFill>
              </a:rPr>
              <a:t>수 두 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1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E074EE6F-04AE-4DE7-B850-2863BA70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885" y="3661381"/>
            <a:ext cx="10620375" cy="3076575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5F9A36DE-A0EA-4394-9495-136CE2F1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6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67" y="902800"/>
            <a:ext cx="96583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BF0C41C-7B42-41A7-B87D-14CB85B82C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629" r="43792"/>
          <a:stretch/>
        </p:blipFill>
        <p:spPr>
          <a:xfrm>
            <a:off x="4301412" y="3661381"/>
            <a:ext cx="2397968" cy="3076575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E3CBF19-8C72-4030-8FA0-E8CA372CF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r="49449"/>
          <a:stretch/>
        </p:blipFill>
        <p:spPr bwMode="auto">
          <a:xfrm>
            <a:off x="3618723" y="909376"/>
            <a:ext cx="2345849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BA899-1035-479D-8562-B1E5D50E821C}"/>
              </a:ext>
            </a:extLst>
          </p:cNvPr>
          <p:cNvSpPr/>
          <p:nvPr/>
        </p:nvSpPr>
        <p:spPr>
          <a:xfrm>
            <a:off x="3565321" y="612397"/>
            <a:ext cx="2399251" cy="296980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ADAA4-2E02-4FBB-A1F8-50E2A93812D4}"/>
              </a:ext>
            </a:extLst>
          </p:cNvPr>
          <p:cNvSpPr txBox="1"/>
          <p:nvPr/>
        </p:nvSpPr>
        <p:spPr>
          <a:xfrm>
            <a:off x="4395831" y="5460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F10554-58D8-490D-B078-45D3C8E035AB}"/>
              </a:ext>
            </a:extLst>
          </p:cNvPr>
          <p:cNvSpPr/>
          <p:nvPr/>
        </p:nvSpPr>
        <p:spPr>
          <a:xfrm>
            <a:off x="3650777" y="959728"/>
            <a:ext cx="2221517" cy="131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482B3-079A-4C28-82E0-60852EA04856}"/>
              </a:ext>
            </a:extLst>
          </p:cNvPr>
          <p:cNvSpPr txBox="1"/>
          <p:nvPr/>
        </p:nvSpPr>
        <p:spPr>
          <a:xfrm>
            <a:off x="3590803" y="31039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en-US" altLang="ko-KR" sz="1600" baseline="30000" dirty="0">
                <a:solidFill>
                  <a:srgbClr val="FF0000"/>
                </a:solidFill>
              </a:rPr>
              <a:t>nd</a:t>
            </a:r>
            <a:r>
              <a:rPr lang="en-US" altLang="ko-KR" sz="1600" dirty="0">
                <a:solidFill>
                  <a:srgbClr val="FF0000"/>
                </a:solidFill>
              </a:rPr>
              <a:t> stage contain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1 modularized blocks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C8E2AA-D874-41BE-9ED3-CF1071D3ABD4}"/>
              </a:ext>
            </a:extLst>
          </p:cNvPr>
          <p:cNvSpPr txBox="1"/>
          <p:nvPr/>
        </p:nvSpPr>
        <p:spPr>
          <a:xfrm>
            <a:off x="3618723" y="2224213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 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0F884-E084-442F-9FAD-2059B3B4FCFF}"/>
              </a:ext>
            </a:extLst>
          </p:cNvPr>
          <p:cNvSpPr/>
          <p:nvPr/>
        </p:nvSpPr>
        <p:spPr>
          <a:xfrm>
            <a:off x="3729477" y="985437"/>
            <a:ext cx="1540312" cy="4516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184F767-CE21-4828-BE2E-FFFCCF3287C6}"/>
              </a:ext>
            </a:extLst>
          </p:cNvPr>
          <p:cNvCxnSpPr>
            <a:stCxn id="41" idx="2"/>
          </p:cNvCxnSpPr>
          <p:nvPr/>
        </p:nvCxnSpPr>
        <p:spPr>
          <a:xfrm>
            <a:off x="4499633" y="1437056"/>
            <a:ext cx="0" cy="12808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7B1F6A9D-FF31-4F53-ABB9-17C934B818C7}"/>
              </a:ext>
            </a:extLst>
          </p:cNvPr>
          <p:cNvSpPr/>
          <p:nvPr/>
        </p:nvSpPr>
        <p:spPr>
          <a:xfrm>
            <a:off x="3645903" y="985437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6C13D0-DA5B-43CC-BB59-D9CCFCF009B7}"/>
              </a:ext>
            </a:extLst>
          </p:cNvPr>
          <p:cNvSpPr txBox="1"/>
          <p:nvPr/>
        </p:nvSpPr>
        <p:spPr>
          <a:xfrm>
            <a:off x="3045489" y="65668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00B0F0"/>
                </a:solidFill>
              </a:rPr>
              <a:t>BasicBlock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BBB0005-E883-46A0-9ADB-E9006BC6C4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87282"/>
          <a:stretch/>
        </p:blipFill>
        <p:spPr>
          <a:xfrm>
            <a:off x="729885" y="3661380"/>
            <a:ext cx="1350585" cy="30765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B8DFD5D-9468-447D-B9F3-ED273E28CB8A}"/>
              </a:ext>
            </a:extLst>
          </p:cNvPr>
          <p:cNvSpPr txBox="1"/>
          <p:nvPr/>
        </p:nvSpPr>
        <p:spPr>
          <a:xfrm>
            <a:off x="3274509" y="2679516"/>
            <a:ext cx="366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</a:rPr>
              <a:t>Each branch contains 4 residual units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6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E074EE6F-04AE-4DE7-B850-2863BA70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885" y="3661381"/>
            <a:ext cx="10620375" cy="3076575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5F9A36DE-A0EA-4394-9495-136CE2F1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6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67" y="902800"/>
            <a:ext cx="96583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8074473-FC2A-4A0C-9201-4C1D3D159144}"/>
              </a:ext>
            </a:extLst>
          </p:cNvPr>
          <p:cNvSpPr txBox="1"/>
          <p:nvPr/>
        </p:nvSpPr>
        <p:spPr>
          <a:xfrm>
            <a:off x="134224" y="142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 Body – stage2</a:t>
            </a:r>
            <a:endParaRPr lang="ko-KR" altLang="en-US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4EE502-9604-4D5C-B741-E7BC802E7AF1}"/>
              </a:ext>
            </a:extLst>
          </p:cNvPr>
          <p:cNvCxnSpPr/>
          <p:nvPr/>
        </p:nvCxnSpPr>
        <p:spPr>
          <a:xfrm>
            <a:off x="134224" y="511945"/>
            <a:ext cx="1181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BF0C41C-7B42-41A7-B87D-14CB85B82C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629" r="43792"/>
          <a:stretch/>
        </p:blipFill>
        <p:spPr>
          <a:xfrm>
            <a:off x="4301412" y="3661381"/>
            <a:ext cx="2397968" cy="3076575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E3CBF19-8C72-4030-8FA0-E8CA372CF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r="49449"/>
          <a:stretch/>
        </p:blipFill>
        <p:spPr bwMode="auto">
          <a:xfrm>
            <a:off x="3618723" y="909376"/>
            <a:ext cx="2345849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BA899-1035-479D-8562-B1E5D50E821C}"/>
              </a:ext>
            </a:extLst>
          </p:cNvPr>
          <p:cNvSpPr/>
          <p:nvPr/>
        </p:nvSpPr>
        <p:spPr>
          <a:xfrm>
            <a:off x="3565321" y="612397"/>
            <a:ext cx="2399251" cy="296980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ADAA4-2E02-4FBB-A1F8-50E2A93812D4}"/>
              </a:ext>
            </a:extLst>
          </p:cNvPr>
          <p:cNvSpPr txBox="1"/>
          <p:nvPr/>
        </p:nvSpPr>
        <p:spPr>
          <a:xfrm>
            <a:off x="4395831" y="5460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482B3-079A-4C28-82E0-60852EA04856}"/>
              </a:ext>
            </a:extLst>
          </p:cNvPr>
          <p:cNvSpPr txBox="1"/>
          <p:nvPr/>
        </p:nvSpPr>
        <p:spPr>
          <a:xfrm>
            <a:off x="3590803" y="31039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en-US" altLang="ko-KR" sz="1600" baseline="30000" dirty="0">
                <a:solidFill>
                  <a:srgbClr val="FF0000"/>
                </a:solidFill>
              </a:rPr>
              <a:t>nd</a:t>
            </a:r>
            <a:r>
              <a:rPr lang="en-US" altLang="ko-KR" sz="1600" dirty="0">
                <a:solidFill>
                  <a:srgbClr val="FF0000"/>
                </a:solidFill>
              </a:rPr>
              <a:t> stage contain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1 modularized blocks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0F884-E084-442F-9FAD-2059B3B4FCFF}"/>
              </a:ext>
            </a:extLst>
          </p:cNvPr>
          <p:cNvSpPr/>
          <p:nvPr/>
        </p:nvSpPr>
        <p:spPr>
          <a:xfrm>
            <a:off x="3729477" y="985437"/>
            <a:ext cx="1540312" cy="4516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8B17D-2F00-4E62-9B9B-570D39890EB6}"/>
              </a:ext>
            </a:extLst>
          </p:cNvPr>
          <p:cNvSpPr txBox="1"/>
          <p:nvPr/>
        </p:nvSpPr>
        <p:spPr>
          <a:xfrm>
            <a:off x="3274509" y="2679516"/>
            <a:ext cx="366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</a:rPr>
              <a:t>Each branch contains 4 residual units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184F767-CE21-4828-BE2E-FFFCCF3287C6}"/>
              </a:ext>
            </a:extLst>
          </p:cNvPr>
          <p:cNvCxnSpPr>
            <a:stCxn id="41" idx="2"/>
          </p:cNvCxnSpPr>
          <p:nvPr/>
        </p:nvCxnSpPr>
        <p:spPr>
          <a:xfrm>
            <a:off x="4499633" y="1437056"/>
            <a:ext cx="0" cy="12808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7B1F6A9D-FF31-4F53-ABB9-17C934B818C7}"/>
              </a:ext>
            </a:extLst>
          </p:cNvPr>
          <p:cNvSpPr/>
          <p:nvPr/>
        </p:nvSpPr>
        <p:spPr>
          <a:xfrm>
            <a:off x="3645903" y="985437"/>
            <a:ext cx="401638" cy="4856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6C13D0-DA5B-43CC-BB59-D9CCFCF009B7}"/>
              </a:ext>
            </a:extLst>
          </p:cNvPr>
          <p:cNvSpPr txBox="1"/>
          <p:nvPr/>
        </p:nvSpPr>
        <p:spPr>
          <a:xfrm>
            <a:off x="3045489" y="65668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00B0F0"/>
                </a:solidFill>
              </a:rPr>
              <a:t>BasicBlock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BBB0005-E883-46A0-9ADB-E9006BC6C4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87282"/>
          <a:stretch/>
        </p:blipFill>
        <p:spPr>
          <a:xfrm>
            <a:off x="729885" y="3661380"/>
            <a:ext cx="1350585" cy="30765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B99E83-384C-4E5A-972F-AA8AD13DB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4424" y="675213"/>
            <a:ext cx="5001499" cy="60732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A9A02-DB7C-4B97-B0BB-E4320B3C8BB0}"/>
              </a:ext>
            </a:extLst>
          </p:cNvPr>
          <p:cNvSpPr txBox="1"/>
          <p:nvPr/>
        </p:nvSpPr>
        <p:spPr>
          <a:xfrm>
            <a:off x="10881926" y="2110129"/>
            <a:ext cx="111620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Stage2: 1</a:t>
            </a:r>
            <a:r>
              <a:rPr lang="ko-KR" altLang="en-US" sz="1400" dirty="0">
                <a:solidFill>
                  <a:srgbClr val="FF0000"/>
                </a:solidFill>
              </a:rPr>
              <a:t>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Stage3: 4</a:t>
            </a:r>
            <a:r>
              <a:rPr lang="ko-KR" altLang="en-US" sz="1400" dirty="0">
                <a:solidFill>
                  <a:srgbClr val="FF0000"/>
                </a:solidFill>
              </a:rPr>
              <a:t>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Stage4: 3</a:t>
            </a:r>
            <a:r>
              <a:rPr lang="ko-KR" altLang="en-US" sz="1400" dirty="0">
                <a:solidFill>
                  <a:srgbClr val="FF0000"/>
                </a:solidFill>
              </a:rPr>
              <a:t>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ED8830-6288-4E4F-81E0-E85EE253ECF3}"/>
              </a:ext>
            </a:extLst>
          </p:cNvPr>
          <p:cNvCxnSpPr>
            <a:stCxn id="2" idx="1"/>
          </p:cNvCxnSpPr>
          <p:nvPr/>
        </p:nvCxnSpPr>
        <p:spPr>
          <a:xfrm flipH="1">
            <a:off x="9445174" y="2479461"/>
            <a:ext cx="1436752" cy="238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2F9BFD-13A3-495F-92B7-5919393C10AA}"/>
              </a:ext>
            </a:extLst>
          </p:cNvPr>
          <p:cNvSpPr/>
          <p:nvPr/>
        </p:nvSpPr>
        <p:spPr>
          <a:xfrm>
            <a:off x="7906363" y="4294518"/>
            <a:ext cx="3972448" cy="1594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426A70-4F8E-44D3-88AC-AD7BA82AC79B}"/>
              </a:ext>
            </a:extLst>
          </p:cNvPr>
          <p:cNvSpPr/>
          <p:nvPr/>
        </p:nvSpPr>
        <p:spPr>
          <a:xfrm>
            <a:off x="3650777" y="959728"/>
            <a:ext cx="2221517" cy="131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D9DF1-CB62-4A4C-B734-2B5A346DA183}"/>
              </a:ext>
            </a:extLst>
          </p:cNvPr>
          <p:cNvSpPr txBox="1"/>
          <p:nvPr/>
        </p:nvSpPr>
        <p:spPr>
          <a:xfrm>
            <a:off x="3618723" y="2224213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 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2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528</Words>
  <Application>Microsoft Office PowerPoint</Application>
  <PresentationFormat>와이드스크린</PresentationFormat>
  <Paragraphs>167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김창환</dc:creator>
  <cp:lastModifiedBy>김창환</cp:lastModifiedBy>
  <cp:revision>84</cp:revision>
  <dcterms:created xsi:type="dcterms:W3CDTF">2021-09-03T13:26:25Z</dcterms:created>
  <dcterms:modified xsi:type="dcterms:W3CDTF">2021-09-04T02:34:03Z</dcterms:modified>
</cp:coreProperties>
</file>