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18"/>
  </p:notesMasterIdLst>
  <p:handoutMasterIdLst>
    <p:handoutMasterId r:id="rId19"/>
  </p:handoutMasterIdLst>
  <p:sldIdLst>
    <p:sldId id="256" r:id="rId12"/>
    <p:sldId id="257" r:id="rId13"/>
    <p:sldId id="258" r:id="rId14"/>
    <p:sldId id="259" r:id="rId15"/>
    <p:sldId id="260" r:id="rId16"/>
    <p:sldId id="261" r:id="rId17"/>
  </p:sldIdLst>
  <p:sldSz cx="10077450" cy="5668963"/>
  <p:notesSz cx="7772400" cy="100584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1C4733F-09ED-1CD9-641F-7BAEEAD525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042E1B7-0AD1-D285-FB9D-8A26B59A9CF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049EF40-5D25-920F-1FC3-C1C79FB2220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DC4DA6-3F01-55EE-923F-E03A785BE0B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B91E045-01BE-4F21-9AF7-0DDC4622F1C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23241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5C1AD48-EDC1-A2D2-8561-BBDDE483C4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0C2DB53-B680-A1BE-6F41-AD86CF4E962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endParaRPr lang="en-US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F926A63B-DE87-E734-9DAC-9009FB2CB76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88EB25-30BC-3252-6FE9-17EBF6EE57F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6A06A9-5308-78F2-3596-C46D0901FD0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E02B8B-8F3E-B995-9092-886FA1D54D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A30A17E8-455F-4864-BD4E-678E7164F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7BA4ACF-1E5D-0FC2-0E05-114C021D58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41A83A2-72A6-41DC-A8A4-6A564F529C8C}" type="slidenum">
              <a:t>1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0AC9685-0E61-8796-E776-E83D0C80CE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F32B779-190A-41F4-518D-E05A5512F4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2E7D711-81B1-6471-085D-5601F6D98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60A500-23B3-489B-8797-7A1E3B144C80}" type="slidenum">
              <a:t>2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07FC8D7-9C38-58F4-D82C-FCEEFA3B6A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937AF56-C3E1-E02B-41FF-C346FAD93E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D47EE-15C1-3BA5-BD0B-AE11B1AA58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B81F3A-1D42-4C66-9659-CE034DA2BC50}" type="slidenum">
              <a:t>3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811D2C4-B702-4115-2B4B-66EB30378E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427FBE0-DE60-084D-B0EB-D42140FBFD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C82A82-0D84-1591-D458-6EAC3340FA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651BD5-AC69-42F4-ABD5-469E03489D28}" type="slidenum">
              <a:t>4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69F7376-84D5-5FEB-DEE9-A2B48F7A2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4E07F8E-0CC6-4A17-0FF5-38E32FDD63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0399BC-9D93-7F2D-BDCA-E66985EB11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4284649-ACC4-473A-9404-0E16AF28B26F}" type="slidenum">
              <a:t>5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D6640C6-2C2F-DFBF-3EE4-474071C249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4396F77-3B20-C327-83A8-7DD1A051E6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DE7703-A441-90AF-0EAC-44F0797B36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C0394E5-75DE-4E89-B0DA-03C32DF45C91}" type="slidenum">
              <a:t>6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45C1617-83C4-AC76-E11F-4DB7CF8A1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90497F7-20B7-4D50-224A-F019EA6D7E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02B8A-7F84-6CDB-0DAE-DBB9EDE0E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29314F-7D6B-4893-4416-3F1D1956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10774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954F35-4560-73AF-FAD9-F2400373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608D92C-1348-AD97-E60C-04877070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159473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801D0F-32BB-55DE-454E-F13EEF727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070060D-350E-1389-420F-C009A5CF2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CBA466-A119-7E87-6A6A-DE9E4B9D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6D0CB8-7031-50D0-0E20-D324277D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EA11EC-913E-8D03-46D0-18C0C34E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240C1E-7A26-40A0-86E0-F60085AD64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99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9751C-49FE-516B-51E0-6B89DBA5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86B00-099A-2201-4F9F-151E7C0F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09A69D-4A67-9DAB-3350-90D610CB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CB4F1B-91D3-93A9-8425-EA20E824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57341C-3F99-7906-1352-05F15034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B52C2D-0AA5-4532-BB01-8B78624FCA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663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D52C36-8823-CB53-9EC3-4B8AFD03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FB5E06-D8FB-6440-78BB-411AAD6D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54A0CF-DF3D-3698-17A2-07161096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F3AA3C-4FB6-C479-9741-20CF412E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6572BC-2CBF-7905-134A-64499667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A51AE-4877-4B99-A6C3-958EFD1FD4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9875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607ED4-3401-C52C-F4DE-E3BB46A3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200F04-63CE-163B-C094-AC78D222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A8DBED-8229-3E81-4996-06278AB5A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A789B1-D5E3-9795-328C-9D42EF0C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837EAD-346D-2435-7EED-AF288BE1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41F2DC-F8DB-7726-0077-6562D6D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3ADB8-98B7-435F-8F3E-D31ADD67CC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06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E9502-0F9E-0FE1-A9BE-58FAE4E1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66133A-5350-0020-64E6-3682B44E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9FF7A5-9F42-8AC4-D596-72DB4886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3826449-811C-8E32-038A-C86026256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D929B4A-58B1-0CD2-0C05-7A69074F0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370567-D6AE-37F7-CD59-A13039B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567A1AC-D50B-925E-7240-81280010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9641C20-3C8A-9A09-8CCC-7ECF48AB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ADB77-CD6D-405B-A42C-9BC0D080A6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402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5A378C-FB83-179A-C656-A46C936D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1D6083-6CE9-914B-3903-DB3946B3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263BCB9-2FF5-760F-AB3A-97FAF16D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289F59-29B2-FBEC-0432-33E8D22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9865FC-E737-4422-BC83-F1E9F5E91E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128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61E5CE5-5287-3D28-A6F1-D8CF0F93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C6B9A7-08CA-2C3C-286E-BE8C7D3C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2291612-90AB-4E6B-CE18-D1C642E8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26EF9-B4F5-4BD2-8603-4F38483D8F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994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6DB27C-D537-055A-F539-EDF0F7CF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D975F1-5A59-E0B9-26D7-5E9D9D913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C33D1E-83D6-5FD6-B128-A2A281DC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D2A6B6-E17A-97D2-6D51-25C7842A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014634-6357-59DD-1E6A-49042517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2A5AE85-1BBF-3BC7-3D4E-844BE974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2B0BE-2E1B-4B60-9EF8-78F81CC1DA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50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8F8CAF-C415-C65A-5F48-FEDB2F89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44CE12E-86A6-B7DC-886B-80F3F80C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E768960-A3CB-9B3D-13BB-7B206E73B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84A7A7-0898-1E65-0543-3CD6B7C8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20BF72-6D28-1551-BFB8-5F57F991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D5ED29-A3C5-236F-16FF-2C92902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66B13A-6D78-4EF8-88AA-652C29DC26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01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93148-8A06-1627-45C6-BD396497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28BD37C-A896-B3BA-54F2-5723620B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9B4A17-CF1B-B2BC-A814-672F042B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59FD24-EE60-52C2-6D26-C805B5C2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1101CF-AD1B-0E18-D7B8-C9689D1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D9B0B9-E690-474C-B3F7-421F9C6329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D826F4A-5800-8922-4DD9-DCF8AC971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6659DD4-072E-8842-FFE4-354EC9B6A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5420823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490C96E-3D1A-C083-4119-7F5381CDB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2232C3-1189-5D56-78AF-77EE0A31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2582CF-4CEF-70A2-83BB-B71EC3C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B0322E-7137-CD84-179E-F12ACED5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D61B28-4122-A8F2-B367-4352756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045B1F-E291-4A1D-B5A6-75093A518E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384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8E3E1-DD6F-26B7-3CDA-4283820D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6050718-6492-8D47-63A3-46353218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A26E0D-D632-33F7-8A5F-4F0EC6F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318EDD-BC77-374C-EDBF-F4C543E4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38F3B2-21CD-3634-1818-9A3650FF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A0C912-0A35-48B1-BCE9-C9AD8826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602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B24A6C-01F5-0D1A-3EB2-C0483BEC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6D83E5-B57C-D6A8-52ED-D5AAD781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92CBC3-5635-3EBD-D7CB-21FCE3F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8B68A6-3009-17A5-C38A-7D5F6583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86DE12-897B-D0DA-1364-8B08A703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471295-65C2-4960-91E5-D0EB5BAB8E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206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DCD80-33D7-9F90-9F57-09DB37A0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605CBC-897F-2B58-096A-0F23D1D8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945312-CCBF-C394-5258-D2BD595F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0E7A6F-8A5D-FB4F-CAEF-7650761B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1B14AA-F560-A83A-7D82-0D78AB0B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511DE7-C408-4E2E-A993-2445F8B734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4880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43FEC5-24EE-BC7A-F8BA-E99ECF3D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1B2211-B6A7-E318-42A4-DD98F4CD2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DDED61-D241-D0FC-8347-F84D5723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C9E1A5-0FB6-8985-3492-7948C6A6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97D300-827F-16F5-B2B0-191F984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98DE42-F0BA-4BEC-36F0-22BAC65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5C102A-1112-4210-A153-C26FCBDED7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68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1673A-D4F3-3B25-166F-03992125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FB741C-CECC-5B4E-F537-56ACF6DE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7EB1AC6-C992-134B-F10B-559552EB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8821F35-AEB6-5342-389C-1E34F1141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0AD24EE-FBA2-4BEB-048C-BE8692A34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104F883-E9B7-AB71-54F9-BA831C8F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449648E-153D-66B2-4EC5-5724F0CB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FC9BB62-0157-71AE-A69C-A53759FD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4207FA-C764-4D22-85AC-2045E31C4F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378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C4383-572B-6C98-3981-7C0CA74F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6936A47-C948-FE94-65DB-E924583E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A032358-5203-DF19-612D-366C9A9E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EBDED6B-1EFE-10B0-0A58-E2ECB610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B89245-2F62-496B-98FC-E275B8CE1D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0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EC406AC-936E-57B4-E69D-30577A66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8810E41-FCA6-438C-ECA1-CC0F5F27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A43367-5B5A-6B8F-01CA-2B61281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95AF94-27F1-47BD-9F79-B838582646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34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B2B9A8-542C-E087-F0D0-ED8A0A59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C90C94-FF9E-6D68-BDB4-34669BCB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776CDB-64FE-B138-4EFB-A4139BF3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0E55E-2842-51AA-FD5E-109FB4E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A38DDB-3E54-403A-1141-81286BA8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9A00BC-970D-A371-9D13-88AD27DD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DB5438-687E-4116-B906-631A22D32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8682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16C34-F410-ED1A-093E-8BB62636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F90E51-6463-3888-DFEA-F1D18C0C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8E5B26-8A0E-CE28-FFB4-59C0F58B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E5643F-DF59-A02C-64AE-ACDFF61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D36A14-C303-9A24-06F4-CF608D6B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B9AFBF9-D892-B037-1258-60A80AAE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B34C7B-B250-4D89-9676-C49EFE82B6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8C0873-A15B-6D43-5B01-4D4830D1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090780-3117-0809-F3ED-46DC93349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F191F6-BC94-97E2-0DBE-A9417BDF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8985BE-0BA2-5F1C-CBBE-5968BF4B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9F09EB-3EA6-C869-85F2-25D2A2B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A9CCF4-FD8A-419E-A12F-4892775479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87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366E4F-C9BD-B855-31B4-9A6E7355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5B7C4C-1080-129E-A0EA-B8709C363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7208CD-8C13-0B59-7E7A-3CA1A8BA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571AD5-1AD3-9B24-17F1-21EE6D67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1F40DE-6BFF-5561-7CBB-0F8AD0D4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B3E4A5-212F-4AF8-BF31-E39BD5D88D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2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847337-48FE-80A9-665D-219E5FB43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0727DB-6216-4453-1F77-ACDEA9F5E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759B9C-4202-EABE-52D4-A4A4FC1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776617-D849-1AD5-68E5-F0139CB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9E5220-A350-03B5-E59B-819CC7B5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26D9F2-DBBA-4B9C-B66D-EDE185024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6C59E3-4A45-254C-4F41-53D8F86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A30807-989B-920C-14B9-06C1B3DB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FA7B73-BA09-1508-3BD9-2B0851A6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07E8C0-E49D-712C-F742-9A689F41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24EE81-7DB0-4AAD-E489-6314676A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32DEDA-0BF9-4E11-8C43-CB57297ABC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9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54BA7C-9C0F-5E1D-A31B-CA2E5BDD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C8992D-6255-81F8-264E-1ED77E6D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501EDB-0AA2-CE1A-2425-8861F6CE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A816E1-9E89-B89C-A886-4333A150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BC31B2-9734-C779-088F-05339B3F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7E82BD-A74C-49EA-A461-F71D295A50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3EC947-5056-6B88-1DF5-A23E30B5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78A7C2-21C0-882E-F89F-A553C18D7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5DC7BB-2162-FDF4-44E0-43137A69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6086FC-6C88-6A9A-6B42-C79AD247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1CF190-426D-6D07-8252-31CB6F2D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89FB5C-27FC-056F-C896-070D170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2E2EA8-3B34-4A48-80CA-85780DA5BA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97F38C-5A41-780E-A79C-A6D64794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E71687-73D7-EB57-2BCF-4C85F3BC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47B0071-209A-550E-5C7F-AD80B932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3E5F4CE-A3D3-E6A4-7C01-298088962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62FF279-1DFC-11E3-B16D-8E3A7CEED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BAED3D-EB43-8A69-CB72-9457C32B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1EB100E-162E-25B5-FF02-5A3DF645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C51818-9812-56C3-FA74-04F0A71A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8A4068-7D37-4313-8974-4A34BF3F5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32431D-847C-3B5F-1424-2EC8B740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4FA39C9-EC9A-6AA6-BC4B-E6794A12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0EE580C-EBF8-C927-9FB3-D5648007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E528F3-E19D-22F0-CF87-2B066DF3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A97261-AECB-430C-BCCB-3B90E474F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29B7017-EEF8-2C9C-69B9-7D1E24B3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D6AB1F1-68A4-48B7-00D9-DFCB4443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A3C4A6-F5E2-F0F0-AC1E-6C1BC98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AE4E2A-5CDE-43C7-97EE-BD9F4DD602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F1B11-6E03-90A8-E4A5-FCF0870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B1CCB3-5AF7-BB3C-FE1B-799FF95D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0D8505-51DE-2752-1C09-7E797DE0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ABC0F7-02C8-1706-3397-F6D2684B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7411AF-160B-4BB9-4B34-E4C644B1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5EEAA59-D6A9-9A20-E7A1-BC6CCE4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965B9-0314-4CC9-8492-AE5AD21C9D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6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3F1BA-8A51-BA5D-7AD8-2BD06D16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0898AF-D410-D617-F2E2-A75F287E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04528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84E178-9A87-A708-31F9-0E5C4F52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B34EF3-BC61-3FEB-E6FA-8F3CAF47F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98091E-C202-FBA3-FDAE-B342816F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DB48C9-C13A-428D-48D8-3134C769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943596-BC7F-093E-E092-4429E9A4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BF378E-C33D-042A-97F0-7BAC2744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1893D6-3381-420D-B7B8-45284E1A40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9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B914AA-9BBE-C836-B708-37A4F0E8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CFA9BA5-93E3-A956-28F4-77EEFE129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88DBC6-F4B2-4A13-B3EF-21F8536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3B1E71-4438-9441-8ED0-9028420A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2AE7C3-584C-1E55-0210-67C05B37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6B9C90-6B45-4A52-B87A-8BBD9837A5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45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3B0BFA0-2617-B7B3-E547-A78C4A7BC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B09DC9-4699-B173-A131-31764768D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62DA14E-158C-657C-41F8-F58CD8D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882C26-B819-71A0-EE0A-17CF9F04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74FED6-A8F9-7F7A-B0FC-90738D31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E68FC-E1F4-4D62-A634-D2602E8CE6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6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CF4278-3EE4-84A2-2199-0FE04238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05C9CF9-1147-7A90-C913-C503A529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40F70A-8AC7-ADC0-EDDB-721C0249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394C8A-E4DB-2487-1CD7-21609038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1B2A37-E062-85A8-38FA-2CE375D8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618EBB-F27D-49C7-BC58-CB27EE2484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1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ABF0A-5E3A-2BA9-2E79-E86950A2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1E5800-2154-9855-EFC2-F991C394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99A53-074F-171F-6476-DA358C01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E88FC2-D3D6-B06B-F75F-1DA54355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C1D9FD-E4E1-4A98-A152-6CF8AF48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550FBE-C076-453D-B44E-8D3CA05826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3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F924B-6ADC-6254-A82D-84130A85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78068A-E54D-B017-B347-1FA81F93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C5EFBC-C8DB-4CC1-5A6F-C11B6E8E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4BFA9D-BC8F-C541-CF41-E04D7536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0169BC-6737-30E3-3169-C79035F3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5E9B43-BC16-44DE-ABA7-477701AC5C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2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490A6-0942-C2C6-1CA7-FDE8E156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2A5EB2-7EBB-DFFE-2BD5-E8A43898F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ABC352-37C6-8615-02F0-C8C3539D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1AAE66-C5C2-FAB4-91A2-92CC7F7B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2D906AB-C2CC-05DC-A079-AA459F5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5292CE-C82A-541C-A127-BB73126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6EAAB-B21D-4B09-9053-1F6290135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4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68A74-F70D-E900-E36C-E898EE01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5E28F9-10DC-2FF7-3F21-7CC5F076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8888A3-FBA4-8048-7599-68E1C6F9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4C00C79-14EB-66FE-8D8E-D2B92B673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960B038-B532-AEC3-B6D4-953A6C6B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1943A8F-7EB4-166D-1D18-2F97CAC9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DA1C0E1-02A7-A568-99FE-A5C4CACF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A63047F-34B3-35A1-65C0-46B52F89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F2784-EB4C-4E9E-BEA8-848FE4C21E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8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C4704-1746-AB7A-6479-C3F7F099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475F798-E582-3393-D9BF-80822D8A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94C6134-9547-AB0D-F32C-09802867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77B0909-56FE-A502-B6B5-F47F80A6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C3A6F-9824-436D-8621-6569E534FF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B40010-365F-E2B8-7596-9BD99F3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51A0926-0DBD-9A64-A3BB-343AB226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4F0222-FF47-DBB5-6BDF-75A19221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11004-7CAE-4F45-95F4-A42F346DCD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893E2-2820-A46D-EDC9-086C3030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3B5320-FD00-583A-E869-DCB39EEC9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22580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30B86D-CDB3-1396-EC48-1764111E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2C1CD4-9786-F525-9ACA-68A32D20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CE9FCF-2CD9-357A-53B7-CF86C3EC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0C6788-4FBF-38D3-C5EF-EC406D82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97E0C3-3ABC-667B-37C5-1C620F0A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1E6F4A-1CD6-AC8F-78FA-4B87FF36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B30361-F70B-4536-BCD8-0AC1015B6B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4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604A00-074C-AA5A-EF57-D1C7D164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0FE436-592A-1842-E68B-12E0F00D0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C6CE48-2E11-EF5A-56B8-5F88260D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32CC6B-7613-8526-F519-C2CFDAD0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799D05-436E-554B-635C-BFDC1F8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36A17A-A8E3-0F54-1A84-D6BD9259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784CEB-50A8-44C0-867C-8F209AB947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74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77E96C-850F-AE03-C44D-5ACF8C32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EAA2DA-5A28-94E7-D89D-5FBCF2276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1A9985-2554-EF91-9863-450FA6C2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76E94E-B46B-6504-46DF-63131CE3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437A7F-6985-CE92-F255-510D32D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FB0951-8487-452C-A5CC-ED7B8BAB53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3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827AFBC-3E8B-D857-D5B9-A8C6DC5B3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A9347FD-C94B-E811-523D-D9F2E019E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39D004-636C-AB87-FFC5-E557E1F2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872D0F-A36C-6AF9-FF5B-9AE704A2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26D020-1FD2-71F4-EB3D-23FB4B1C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FB9CF7-83FF-41D9-8CA7-EEBF80B156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C566FF-FE42-B041-F88E-8FB8CB8C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A8500F-E3B6-C607-E567-4A1847254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E3D3E3-1607-DBE4-3662-AF1DF26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03BC39-53C9-5A3C-ADD9-7C386CF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456F1E-F4B5-3564-8542-D57CC4F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759D1-BF8F-4834-84BC-FDBB105578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4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F319E7-E71A-5982-81B7-D7AD3406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E4CA31-9A1B-D2CB-089F-02448B4F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7C2D96-9B71-4EE9-B0D6-1902E068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AB4717-CCBC-29A4-3B96-8A050E92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07EE64-1FE1-D35A-FD85-BDE01CA3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C5E0A-FAE2-42BF-ACD0-5F489C8FCE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86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329F0C-949A-6900-B93D-FE890D42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DC754D-0CEF-DA49-9776-96D9844C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473AFF-D492-528F-C2AF-458D5520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CF5DF-2E19-6742-5D12-6210DF93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EF23AB-CDBA-A597-3DF4-E909DA53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5FCA35-23E9-4F45-BBA0-B53F384D27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66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9115F-F5D1-9114-83D2-ECED94D4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5871C9-F89A-CA8A-F8A2-1D145EC87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0757E7B-3AD9-60E8-C009-F4C89D8FD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99AA6A-ABE3-EABB-0BD1-E457F252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6B78BB-6D3D-A3C3-BEF2-12642DA4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30F382-C756-37A0-3506-6725F8AE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B990D9-C030-4ABE-B1A1-540F7F84E1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4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7CE380-8BF7-1462-2F91-A0748680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C05855-88E3-6241-D148-2B0B5EAA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763A66-B7F0-7666-39AE-E3E5D870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DCC01B-B2F0-3594-E650-FF7F5600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4DDA00-77E9-2030-D3EA-77076D6CD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5DD0146-C08D-7C97-EFA7-9DA38658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BD76421-2907-E3A9-8394-EA751810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FF385F-3FF2-8441-26F0-C252D193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FD39AB-1158-4A9E-80B6-FC3AC30F71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7094C0-55A0-D449-9959-16198FA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E95F061-7FBC-B969-BD5D-856C5C5C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5FBBF9B-FA1F-FF90-5350-770AAA7C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9C9C934-2BA3-3732-DCC4-82F3BA70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CEB578-A506-4FAC-A1AC-0F76189EF3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7019C4-D142-AF7C-A0CE-D149E23F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CE2BB-C31A-320A-4784-07CE9FB25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11C0103-00B6-41D5-09E5-0A1C5B62D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5044495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7219AB-A837-B0C8-71F6-C8EBD1A9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279DDFF-B677-C8DC-42BA-E63EADC5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25B6C6-A514-D13E-7A9C-024753E2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A7BE6D-B540-42D4-8174-5B96F84FF5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0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6A3070-5A44-C4C9-ABCE-5D0C6E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9FBE98-4DF0-A291-AD0A-C2131A43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BA814E-EBBD-98BD-8286-CFE3F7A1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5E7A42-0A6E-6754-1D1F-D07CA708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CD551C-B4F9-81C3-28D7-A15031FF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4CB216-C0C3-75BE-91CC-2E1EF5D7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F5808-140B-4ABF-A0CB-ACA5756FF1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73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EF139-3C1B-26D8-489A-014580E4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09CE75-7EB0-C8C5-E3BC-40B8DCBD6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8736973-0E80-25DB-FF17-133004EF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BECB5B-7F87-86F3-9293-7B58D49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14BD42-197E-6A2B-CBDD-6523C017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4AAA84-98C4-E49C-01CA-7F7EB706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CBE4CE-97AA-4FCF-BBE7-EEDFE246EF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32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5F86-3F5A-851C-20C6-0FBE9E28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DC074C-DB9E-098F-90C3-CD8615401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B92700-7515-3731-46F8-1B767D51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079767-8A80-F071-5BC0-D3D335A4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869AFB-6F96-7B67-D800-43C6FE6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B93891-4878-4532-B2F9-CBA6D86931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40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863497C-963B-E651-8AC6-E4A52EB6A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F709B3-9AC3-965E-3CD7-35AF3B5D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289CD4-5892-E66C-B2C5-6CEE44C7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A11810-B60B-66A5-94DB-2AACDF0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143FE0-59F0-3F84-F286-25B0BEF0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166A5-D5BB-4CEE-8DFD-4276931E16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8DB69-D4DE-0627-667F-0DC096D3D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DD3483-1CF2-6FB3-0EFC-F9082564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F103EA-D8D9-7FA4-E9BD-8A188324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24A829-EEC4-4162-8A1B-58A7AEEA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A74595-37B4-4EAC-6EA5-44F63ACB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BFB765-4FA4-4589-A457-F657CAF6F4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98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073D9A-259C-D8CF-D1DD-541BFD93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F49787-E3B5-AF8D-92EA-48F421DA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21B864-14B3-4E20-EC0C-D5C5E30A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508C63-D63C-56B1-1E8B-121930AD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34C691-9CEF-E686-BC1D-525BCEC7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5286A5-C97C-4C4B-9C34-7133218BB4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96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0BCF85-7B42-ED41-97DB-7778E5A6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C974EF-0457-B4AC-7FC6-357F5DE68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7EB7E1-C0C4-51DA-40BA-B52FD56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70DDE2-23C6-FE53-BEC3-03E23745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27FBF5-5DAA-BEA3-6F14-84261434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EEC46B-7D72-4E8B-AB64-3F5600FD6A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99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30690-CFE9-0C6A-866C-C1CD4928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C72513-CB0A-3D74-2B21-D319D4DA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490532-F248-3B0D-8FCA-6AE6B41D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E8B31F-06A9-79B0-7640-254BE941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4C5BEF-DE5F-558F-28A5-C71C186C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27D99AE-524D-165B-361A-2AE3061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1D0DF9-155E-4CC5-BA23-27DA367565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7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018E4A-3617-1829-7909-59A88CD0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DF909C-B8BC-8607-2D4E-DF0DB39F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4AA3A0-418C-68AC-A925-B4BCE2F9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4E3C42B-2731-6AF5-7D75-18475CE39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B86E36C-C478-E424-691A-88AD2894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15A60DA-6915-3666-0A25-4089FA39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ADAD5DB-1C84-FE5C-43AE-9D2CFC9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9E4D68-D476-297E-D83C-8E5FC137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8F4B73-60B3-4C09-8C50-CE788A92DB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4E680-BF0E-3B03-C36E-5DBB4E5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FA8517-ECBA-3A85-106E-267FEFB2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039879-A8AD-973A-6119-A9E814E6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B0CF984-D004-2E3C-E360-1159F65AB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209E3E-8218-AE88-4A43-2450E406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343685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2095A7-1581-966A-4A51-A7BDDFA0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E8E45C1-AA5D-AC3E-83B2-99ED70C5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33C2734-1C42-D979-1195-01D4FDA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4F26A8-C5E4-9250-6BCC-3E77FA4C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FCA62-4F9E-4A9F-95E6-A5F04E6C57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80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F815549-8806-DFA1-1A8E-DF686A67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814D8FA-FD3B-07D1-3764-D68C2AC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A0B96C8-B609-D801-0D6D-3E74C82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1A8309-F0AF-43AA-A971-0232D90BC8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77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9ACC1-BDC8-B667-E279-4C623343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369FF3-978D-AC9E-8239-428DBC29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6AD910-DC6C-A4C4-CD2F-8D4D3005E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82B3F86-5233-7292-9D0F-7DAA61E3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0C8714-9F37-9BCA-9878-894382EB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EE978D-C486-0114-ED4C-1CB4FDB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5F2B8C-8395-4626-968F-CE4FE29BD9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7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B5A75E-D842-5F72-5D6E-EE951088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66C1F42-EFA9-FBE0-8322-5426B2E17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549DD8-7794-2442-E755-1D77F28E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BF3023-B436-55D8-F04C-217CE256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8C6F6C-7CE6-2F44-2A5A-7A9CFB73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A523EA-B146-54DA-C57A-13CF2F89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7728F-5625-4695-A963-4C5FBFD347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5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1DB75D-2446-204B-BD71-9A8AB229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98B364D-19C1-9F42-4760-E55DB4C5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2BED46-B7F7-1A17-D40C-438D2EEE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E28BDB-0449-42EB-FBC9-BE8E2075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193E0C-FDF6-94F8-6127-25C667E9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51257-6F52-45B9-B57A-21C55C5190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8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ABDFC6B-63FA-A2F1-798D-CF3753737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E1BE68-7C0D-8A57-EEAD-A188C42D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BA0E2F-E09E-9365-095E-2A9AC342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8EFBA7-0972-8EFA-7C22-799873B5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4C3C83-9C5A-C640-B015-FF1F5F2F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A841FD-58AD-4F0F-84DF-013506221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32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993828-BA61-1559-EDCC-A4B029188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97E5DD-0637-5D85-C7B8-F934A3D2B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9D24F-661D-966D-C05A-2FEED05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435720-3C1F-71D4-3E58-8F787730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B5801E-F9F1-C414-D17C-A16CB3FF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F41065-3BFE-4DC8-A14E-4282594463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88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64E9FB-D3BC-D7E8-A1FB-EF0A136A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ABFB93-C2A5-A57E-F65A-4D7036FE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F9DC0F0-E8CE-C12D-1F8F-B45EBF07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56027A-1C98-9699-66CF-01CDB01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3ACECA-681E-C871-B0CE-4174175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AE7B5-6B1C-4709-9323-3EE92B5A88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02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DF909-13BC-4511-5F96-96E3AB25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9FE0EBE-008D-DF85-2EAE-EAD7DF94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AF8B6D-0B2A-51F7-1789-18CB2981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752120-FA1F-7467-D5F1-AA15DB32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231A78-40FE-C985-E194-82158F34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D70A88-AA27-49C3-A4D4-0A9DBD7F24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76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F393B3-D90B-A94D-A0DC-31793138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C6E1DE-69F1-605C-5C4A-466D16E6A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B927E42-051C-0265-C886-452AC306B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5453A9-4F79-A52A-B12A-19E13190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D42223-34B1-2DA5-097C-CE9DF22D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7EC94E-901F-571B-9188-E7569EEC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6DEDFA-8D49-4647-9C2A-413141D73A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8524A7-300A-3BBA-4A12-903CA281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3921063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CA6BAF-1796-7B20-485F-829775E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583D07-C73D-01D0-6744-E1955C16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B0F6EFB-C588-EAFF-18EB-F5C6DABA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03CE264-92D0-BEFF-1E0E-A0D2F2C2C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2FF9CDA-F6F7-8DD5-1DD0-202E0269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859C43F-0A50-DE40-0B40-F3159BC5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8831557-C929-474B-6D62-2868217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8FDFC7B-79F4-5CF5-E12D-F78793D9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C6816-9E16-4F41-B6E3-A6B7AEEBCB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78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E546E-FC74-3FDA-791F-2580F9F1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E24DFE8-34C4-8A8D-D79C-C85A1516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C85862-AB30-3BFD-4FE5-D005C405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0F4D19F-4CBC-EAC1-1700-078B4FCD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0FF65E-55DF-46E4-ABA4-B7E51E99A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65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BB960C-D06C-8704-3BEA-F7EF0BE9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CF0CFD-997E-C243-D46A-B49CEB33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EDBA816-E79E-C768-2FB9-402EF19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F0F6A7-1310-47D3-801A-6E004E3BF1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020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E7BB6B-00B3-A7C0-F473-0DFAFDFB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A13B36-F1E9-02A2-D695-7BDF2BBA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C00A5EA-C5A4-22BC-D3BE-B4536B19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5329C9-0EB0-428C-90DE-33B74992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4238FE-D573-168B-EB88-340AA2E1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5DE452-8787-81A0-BA46-3A195BB7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C179AC-AA7B-4F38-A71E-10CF0BD5B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79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72506D-E86B-FE38-1C6F-3D2E4C6A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AB64EC3-C031-0C42-98B2-8D69AB628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E3FAD3-462C-50E4-239B-6F5EC1A76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435567F-5E61-3783-52BF-610B1895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E8B2C7D-28E4-F322-A7A8-8B53CA22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4A5AB28-5A28-5137-51A9-1E7063FE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84499B-8075-49BA-A03A-D9ECA8F7BA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83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F79BC-4B35-A461-C171-8D3B7174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CFE757-482D-6917-8551-6A51756FD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EEF45C-7BBF-D548-1F03-F49F7670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131991-9504-7EC7-3FB9-5C500CBC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7B097B-3A4A-591F-7985-B6C080A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92FAB-F2B2-40F4-97D5-51D6C54F67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00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992B642-C833-F6BC-F4B4-26C874D3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8BBBE05-2DFE-3941-0F43-0ABA0F96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7E55D2-C3C0-F60C-3C37-CCB67A41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E629B7-8745-7D78-FF9F-8863865D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FF6652-DEA3-04ED-1B01-47B54F54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D60CCC-85A7-4D22-AD1A-3F4E0D969B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63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E6EE3-3BB4-14DB-81B1-4A6F454B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51A57B-77BE-8C4D-47A3-E44E36FEE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FB31C5-72CC-F307-A8B1-3D16D27C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CC6008-DECB-DA79-CABC-D40054B8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D77C2D-3C89-34D1-0D36-7AD4A4BC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10FB8D-4905-464B-B510-6543D65F2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46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23E09-F1F8-077C-9D9D-BA85F28E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DFF2C4-B44B-3C9D-FF1C-CD4EC99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804782-FE4E-A666-5699-D9321780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8A0B9A-293C-576A-05B2-4EC7409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BBE2B4-F46B-0AC7-154B-67C95444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B471F0-CA46-436B-B602-D8D8B18200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328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FDDB73-8F90-4226-BFAA-A483E367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AA4F61-3354-C186-8DE6-F04DD4BE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8B541-4B1E-DF4D-BC2B-D660AC4F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BBC380-41ED-0060-6295-B07CC242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62ED36-FC19-20DC-C811-BF829C9D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B380AA-6828-4F84-BAC7-AFB53769F2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803791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CE68CE-7F06-CD2E-7B34-077C3B45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96A384-C536-9EBC-5D4D-A85F90E0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F71707-DF24-BF61-6788-2AD4F630B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20273D-1B83-3E2F-567E-FCA5D9E5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C6C4343-222A-2699-19E7-A15CB60A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1C763CC-F0C6-7C3D-FEEF-25B0F3C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C1B4A-8C91-4698-B5C5-0A1EC4ECA5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99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06465A-2179-6181-CC4A-781C597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004B82-89DA-0B39-8773-93B8746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546FEF0-3B49-6816-C34D-071F5BD7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ED2694D-D04B-406A-F227-96B1858B7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696C75-DDBD-15ED-CDFE-95D458A89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A8F171C-3491-9D49-E204-91388E7C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2D56905-558F-A89F-EBC1-E149467C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30825E6-9926-AEE2-087A-7D47BD13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9BD95A-75C7-408D-959F-31ED1DE373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98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30A7EF-B0CA-19C4-EA2B-B2C44CA1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CE4E179-2387-C29A-22DE-282E8F55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B4811B9-8E00-42D5-99B0-C28F03A0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8261C5-C0BF-DDB5-97E9-B6E0067F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8B796-8F70-4BAA-B507-F143767F7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69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8AED508-7C01-108D-3386-ACF921E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7BE4961-D724-6AD4-F7F7-466A61B8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732D6F-0F30-F4AA-7D8A-29770B0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80DDDD-44AA-4E23-BC38-0290896A19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34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D25472-818B-38F0-9DAB-186E1DD5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B18188-3046-8195-E837-DC9E1FE67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9E9F325-71DD-5DBC-21FE-60FC5570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4E7597-CAAF-1A76-1C19-41BC1782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4729BF-B128-5B11-F287-1F1B62E3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39B3FA-63BC-47EF-645B-B04DBDBB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0E7C-CF06-4755-B042-C31AF0DBE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08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78035-6AA7-780F-DCAC-9238225B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6DCF4B5-10FD-1500-8035-FB086DB8C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A7E5D3-6EAF-FAD1-09A9-40BD8702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5A77DAB-AE98-78AA-F45C-15C3B43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76FA0F-C9AB-F280-E0BB-3528B7F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B8B36E4-0ADF-065C-FA61-5FFAE358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E39FF8-BD2E-48DD-AE2D-3F316261B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70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EA0C2A-3D79-6A56-B65D-0C095904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3E5572-4744-408C-BC43-8135D757D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6A2064-C108-BEB5-9DC0-783093A8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F62688-174A-A81A-E472-E8F4EBE2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1A8A49-2B32-5AB8-79D7-FB1727CA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2FDDE1-7C78-4C9F-867C-9E332EC8B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45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445BB1F-0248-B1BE-363F-FDD8ABC3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D926F3-BDE7-8E7E-C8E6-6F13B25D8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D1C9DA-9364-D21E-0972-5F9D0BF7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2223B3-D6A0-A8E4-E121-434B2BF5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A1E576-E9F7-AA38-69EB-10552FEA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F29328-D4CD-419B-98F2-ECD553E482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84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BBE388-C726-FC94-20CC-8546DFF38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E79E9C-405A-9139-D544-64A331CCA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76E359-0287-40EF-943C-EC75F1EE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B2DE8D-B22C-A8B9-72A2-573EEC3C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BA4399-3D99-8D03-28B0-69128C1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927022-5778-4270-84A1-FA683A258B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04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B86BC-FDA4-AF83-D409-531F61CC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4A46AB-8857-AACB-8B70-2521D365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F55E69-EC5C-19BF-0F5D-6744A8E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607A79-1A11-EFFE-A3DD-DEA907BD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3D26C9-6F9D-15D2-7D26-86720402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BBF52E-F6A2-4024-B623-E8ABF165E3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51A245-4AAF-5ACC-F3A9-0B71AF8D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988659-850C-5AED-279A-AECB0993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7BD720-7721-B513-0D48-F9D4F2D2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194430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9E19D4-67A8-C381-246E-7E54A5BD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BFBB58-BB90-AE51-3B42-82F96AA8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45C29A-536D-F8C8-B570-A4B57149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AF24BB-E81F-22B7-EF26-9C2FA514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C9022-7DD8-D35D-EFEF-8AC734BE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A881D6-1B93-4228-A10E-34D1ADFA8E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09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11789-4930-4EE0-957E-89A32A2B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8CBFEE-4BB6-C759-F6E4-5591DA9C0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655C51-6440-78B5-36FE-AB4FBF9E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431A34-152D-0A29-57E6-1349D14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E90008-D0BF-6144-02F0-337ACAB7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428588-DF76-5B03-D6DB-1AC6C287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EC77AA-94CC-439B-B593-AFE6F6C534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36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64C2D3-F78E-874D-37A5-3C79135D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5DAF23-C8F0-2760-2134-F28A7C28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CBC04DE-5D00-6860-DEB8-0139B010F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2BDC543-688E-A9B5-4F71-9BF5D9259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072D0BB-3A0C-0D3F-0E49-DB673FEFB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49B7B18-3F51-1624-C7EC-93CDA48E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D480B97-D644-D1BD-D505-FA164870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8AE3567-67E1-F1A2-2E38-A7E13EDD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791481-488A-428A-BC87-3969D454BA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92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C69FAF-90A0-5C14-D6DA-EF7B269A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3517B70-92C9-F0A8-6F22-1FA0ECB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0F92390-AE20-5B02-968F-BB0DB46A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CD4A9DD-8569-2F0B-6689-3FAA6866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0E3CF-1581-4BF1-8448-161DF10A3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824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9993181-0A1C-AA13-F303-477DE59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8730C95-501B-4933-FEDA-03228B3E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C38CB8B-F34C-CB20-EE3B-B2EE2124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0593C-4512-4700-A0F9-183C164880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92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BD462-0880-34F0-D9AF-ADEDFB1E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8B8DFA-BEA4-E3B7-27F3-D37E8F38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E8AA23-FF37-DF05-FB8F-4E731468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369496-3675-7F51-F14E-545FB41D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F2C472-544F-2F73-682E-8E6FE61A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9436D5-079C-0E7B-8C78-68D8CC24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D98A1F-633E-4699-84E0-BFC7FC9081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56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F052FC-3824-F61A-DE37-A3C8819B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333FB7-6213-AB09-5C91-D1E8956F5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F16ABB-84C3-C72E-B33D-5479CFE9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4E1701-9FB6-7994-BB44-9735D053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531171-F740-5CF6-AD03-9BCB7CA8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22704EF-4A88-3E18-FFFB-2D14675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D868CC-43C7-4333-8CC0-A34503714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1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AF8D1-7E4C-9C8A-19BE-AFF827C9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0BDF3B-43DC-1671-FE2F-A39F0B470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8F9A29-B6CA-3778-7B53-B1B86684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FAC7D0-E6AA-E33D-A7B1-A39CD58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98D27D-D73F-7C1B-55F2-EAB7DD0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1ACF8D-0D58-4DB8-9203-9BC1E7232E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20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C245CE-27EE-FCEF-E407-62D322DC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029B6D1-01C5-7CB8-066D-A956EF99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D1D204-5827-74F0-06BB-A5ED5D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8057CE-D41E-DFE0-D41B-2ABA4838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1A3E38-EACA-B868-8DC4-78E9CBC7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3C4FD-2F38-4408-A1C8-A684CF4440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63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CDB4EC-5CB1-B158-A72D-0F3EF06B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23DCE0C-A10B-5014-3C4E-CD660FA97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2A0572-F428-D6D1-611B-CEEA0EC3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189317-BCC4-B9B9-C328-4158764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962691-3500-650C-F5C6-59DDF9BD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A30F2B-1DA6-4F2A-905E-639DA4AC4C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5406F3-C08D-9C70-D16D-C8026BB9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90BE920-D53C-C884-0A1A-68B91AEB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4D42FE-8F8C-74DD-987E-77B0EB6C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431058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6B2D43-5AE5-CC40-926E-0C41781B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1B9AB-C78C-DAB8-36DE-79D98586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C44C73-774B-6313-718A-871EF179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7BE70D-B279-8175-24C8-E35E479E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E295E2-7079-BF56-B998-17BF1F12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F0F02D-2DBC-432B-A7D0-4849D22A64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23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18724-E39B-4145-1839-7B7A8FE7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9A048E-2C15-A51D-3C00-5740CC4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B1EF65-9ED8-624D-D8A5-3E13F040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68367A-AF99-055A-4C8C-3AD2E111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784CF7-B9F8-6637-0B5D-AEBC3D27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F73473-1ED6-4E7E-83DC-A83282A9D1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95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F8224-91B2-3B09-C4DB-79A45184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9F8B0B-B0AC-9CDA-865D-31FD52E35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0D637A-E28D-0F9D-E82E-C94E6219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77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9902941-66F9-0354-1551-23EC1B5F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3AD2EF3-C02D-8079-45E0-81909231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EE03E3-3EDC-11D4-094A-6B7FF928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C9F2F0-E561-4FBD-ABA8-CA8F3BACA4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37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E43FA-5F3E-8D37-21B7-1905EE65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0219D6-7CEB-1A9F-DDCA-55FE8F35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FF541BC-ABC8-9BF6-5B7A-C61642F4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A5110FF-652A-8355-BE1F-24DD8208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677578C-423A-DEBB-705F-E2BE1DE47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3BDA3C0-E278-5CDE-0972-DEA8787D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2C907DC-48B6-A692-A30B-51774CA0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40B6C86-9761-D032-2BE7-16180983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8F5D6-B2DB-4722-A33F-1059C9E4E3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56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5FE3B6-0351-A3C5-A55F-A682A9ED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234DBA0-7146-D3CF-BF21-19A67ECD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EA5050-7B5A-CE5B-802B-7B497B3B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DFC774-189C-AD39-60B5-CBE3E24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1F4824-EB76-4937-8F24-39372401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66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88C2E98-E2BE-92AF-7860-48503BF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1AFA9-41CB-0736-B6F2-4C8DA95A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11F810A-DFFB-896D-3527-0F78067F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B95DE8-0844-4B25-AA34-B32B2373B3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29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41BCD7-1DA6-A49F-F277-E4A2F6F6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39DEE9-E68A-6EFE-75E6-5A4D1B72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D66C91-77DF-3DB7-E5C2-6D60FC04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4011582-8BBD-D89A-3A54-A0194215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EDAD1E-885E-A9E5-D7DE-2EEF39B3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EBBC17-1FD5-F5A9-F36E-EDDE2F3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6E8D69-9B9D-4321-A9D2-76A9BB84F3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6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5A817-D788-A61B-3B69-541DBE84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2AD67DD-7B72-73C0-6051-614BA4878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2D4A11-9A1D-335F-AA45-EFD6224C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D7774F2-61EF-296D-33F5-9FE4424B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2E12A7-77B2-3386-D384-35199B6B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D80D60-BED2-9D19-E628-CD851EB6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5CA2BE-EECA-4A6E-A8E6-356CA188D1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00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C48183-D9B8-693D-6E2A-8EAE9EB4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041AF5-202B-7681-ADB4-7EA0A1182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0A0072-D302-A693-7C4A-A042D743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330657-5105-D338-86A7-F8834AA1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ACE604-AB13-B3C3-E81C-2B64D558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DDF83-9680-4BD5-B991-98F01DDBCE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89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CE0449-80DA-FBAB-B312-AC2B9DFF5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EB916EB-ADD6-B9F4-6A4A-84931588F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6F823F-5ED6-580D-94E0-B82F857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F6DB6A-474F-1A06-4EA7-D80A5871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6FE6DA-05B7-5507-B40D-F2620E08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29F741-A911-4FD4-B54C-3A3A42468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5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703CA86-722C-B412-F55B-E9DE9AF03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87FE9C-2B97-EDCD-6CD2-779DE9DA3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3200" b="0" i="0" u="none" strike="noStrike" kern="1200" cap="none" spc="0" baseline="0">
          <a:ln>
            <a:noFill/>
          </a:ln>
          <a:solidFill>
            <a:srgbClr val="3A8C93"/>
          </a:solidFill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09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2332D648-36E9-B662-6689-BF248A7305A5}"/>
              </a:ext>
            </a:extLst>
          </p:cNvPr>
          <p:cNvSpPr>
            <a:spLocks noMove="1" noResize="1"/>
          </p:cNvSpPr>
          <p:nvPr/>
        </p:nvSpPr>
        <p:spPr>
          <a:xfrm rot="10800000">
            <a:off x="7608600" y="360"/>
            <a:ext cx="2468519" cy="5668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94C71DAB-1C47-C561-9B34-AF4F8CBE18B1}"/>
              </a:ext>
            </a:extLst>
          </p:cNvPr>
          <p:cNvSpPr>
            <a:spLocks noMove="1" noResize="1"/>
          </p:cNvSpPr>
          <p:nvPr/>
        </p:nvSpPr>
        <p:spPr>
          <a:xfrm>
            <a:off x="-35640" y="0"/>
            <a:ext cx="2468519" cy="5668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Symbol zastępczy tytułu 3">
            <a:extLst>
              <a:ext uri="{FF2B5EF4-FFF2-40B4-BE49-F238E27FC236}">
                <a16:creationId xmlns:a16="http://schemas.microsoft.com/office/drawing/2014/main" id="{01AE3720-B50E-3A30-2153-B2225F94CC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A818C8E-16AA-6A52-0363-5A9F1CEC4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F0CF489B-83C9-F893-CB8B-F4704C5E71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733BD2A4-839B-6CC6-778C-02AF201024C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1E05064B-0E91-B663-6A45-3C99C157927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11F3A14A-894F-47ED-9AA6-283C808BB3B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FC30A661-389C-E113-99B7-CE4868FE2F3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554479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64BDAC31-4D9C-9AAF-1EF5-41E9119603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5842289-DDF9-C442-DDD8-46CB0D5D8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E2EC59-F8BC-0D3E-5ACE-023BB22A725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C5728D-5540-91D4-EE92-F91FA361FCC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8D7F69-9972-2ADA-D62E-E271C7B4AA3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475E907D-61D8-40F4-9CA4-0E608596BBE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C60EDBB2-3903-BA93-9A47-C716026A48B7}"/>
              </a:ext>
            </a:extLst>
          </p:cNvPr>
          <p:cNvSpPr/>
          <p:nvPr/>
        </p:nvSpPr>
        <p:spPr>
          <a:xfrm>
            <a:off x="0" y="0"/>
            <a:ext cx="10076760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84A1">
              <a:alpha val="45000"/>
            </a:srgbClr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Noto Sans" pitchFamily="34"/>
              <a:ea typeface="Cantarell" pitchFamily="2"/>
              <a:cs typeface="Nimbus Sans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FF7F27F1-53EA-FAA7-CEBA-6E0523E13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067D1F-1766-3E17-7B4B-66A92327E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938900-9644-AEF9-F689-B8A045F801A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BE02A7C-9520-847A-C419-A46C550885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6837DE-9818-9692-8C16-96864C86ADA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D740CF98-0A30-4305-9F28-49736C289D7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C5882D7-F41B-6592-BFB5-C9D64B382388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360"/>
            <a:ext cx="2467800" cy="56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BDD62DAF-1276-C233-8845-61D65529A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2E3875-F656-AD56-80CC-79CDF7EEC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8F155EB-E0E8-AF3D-E361-BFDE8F2EFC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00E0BC-CDEB-87F8-E09C-19F598EA52E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5537AE-94D1-779B-66E7-039E225695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3F48C457-E81C-4F30-8D12-FD57F192E68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1C4E581-DF32-76ED-0118-3E9FCE63140C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rot="5400000" flipH="1">
            <a:off x="-6272100" y="-1336140"/>
            <a:ext cx="2468160" cy="10076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E8ACDD33-D48E-A18B-58E3-99A84DB48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68E453-A9FB-356B-1621-00BCBCDB5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78B043-9CD7-206E-5308-65997CDC38E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91AD897-3580-EF67-5BE0-F7EB3490A71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B48C5B-98C7-8FE8-DEBF-5864EB466D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BA17ABFA-191D-4278-8E43-5134D56AB14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45DFA9A-0A45-630F-871C-054EC8440B95}"/>
              </a:ext>
            </a:extLst>
          </p:cNvPr>
          <p:cNvPicPr>
            <a:picLocks noMove="1" noResize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5943600" y="3475440"/>
            <a:ext cx="4111200" cy="219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">
            <a:extLst>
              <a:ext uri="{FF2B5EF4-FFF2-40B4-BE49-F238E27FC236}">
                <a16:creationId xmlns:a16="http://schemas.microsoft.com/office/drawing/2014/main" id="{137F2401-B359-15BD-E772-E84C04FEFAC5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5852160" y="360"/>
            <a:ext cx="2742840" cy="2011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ymbol zastępczy tytułu 3">
            <a:extLst>
              <a:ext uri="{FF2B5EF4-FFF2-40B4-BE49-F238E27FC236}">
                <a16:creationId xmlns:a16="http://schemas.microsoft.com/office/drawing/2014/main" id="{04879AFF-B7F9-2584-9347-3CF2E9EF4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ABA54B-829B-DF43-1FD2-32295B7B9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4F243D3A-9042-3D0D-A044-5D83EB746B8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76913F01-AFB2-CEA8-7F84-08CD7212056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91B7DA9F-5360-2D61-8A2D-0EFECE9B174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FA64ACF4-45EC-4FCC-B62F-2854E17D477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9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035CDAA9-D193-44E6-011F-B9AB21E2B092}"/>
              </a:ext>
            </a:extLst>
          </p:cNvPr>
          <p:cNvSpPr/>
          <p:nvPr/>
        </p:nvSpPr>
        <p:spPr>
          <a:xfrm>
            <a:off x="0" y="365760"/>
            <a:ext cx="3383280" cy="57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3DE53B00-D2F0-392E-A20F-8D5026237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A5979E0-CF76-3241-7F73-50FF322D6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847D3-BAE4-7022-010D-54680A4594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DC0697-30EC-0DE8-8C08-3A4CC39F7D3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5AAAF-FFE4-526F-A4AF-D02C1DA4D6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0D2C22A5-4136-42AE-8C40-5C5F77285FB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7532A1F1-6587-CE6F-D95A-9B1D1CDDD217}"/>
              </a:ext>
            </a:extLst>
          </p:cNvPr>
          <p:cNvSpPr>
            <a:spLocks noMove="1" noResize="1"/>
          </p:cNvSpPr>
          <p:nvPr/>
        </p:nvSpPr>
        <p:spPr>
          <a:xfrm>
            <a:off x="4115159" y="4846320"/>
            <a:ext cx="5961600" cy="822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Dowolny kształt: kształt 2">
            <a:extLst>
              <a:ext uri="{FF2B5EF4-FFF2-40B4-BE49-F238E27FC236}">
                <a16:creationId xmlns:a16="http://schemas.microsoft.com/office/drawing/2014/main" id="{74BBA6A7-AC1B-106B-862F-1733EED02297}"/>
              </a:ext>
            </a:extLst>
          </p:cNvPr>
          <p:cNvSpPr>
            <a:spLocks noMove="1" noResize="1"/>
          </p:cNvSpPr>
          <p:nvPr/>
        </p:nvSpPr>
        <p:spPr>
          <a:xfrm>
            <a:off x="360" y="0"/>
            <a:ext cx="10076400" cy="1645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Symbol zastępczy tytułu 3">
            <a:extLst>
              <a:ext uri="{FF2B5EF4-FFF2-40B4-BE49-F238E27FC236}">
                <a16:creationId xmlns:a16="http://schemas.microsoft.com/office/drawing/2014/main" id="{2336A482-F8E3-93B7-21A4-941F6C8219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7FDC81D-3301-EFC9-644A-ADA1C0BA9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5E0629C2-284D-3F42-D587-8668D6C147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66ED9627-E1B7-A435-63A1-5BCEBC00FC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DAF08B6D-1CE4-2252-0404-31C5DB6606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8555D174-D51D-448E-8BA2-13AC8493B4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F6EEA1A4-9C7D-C5F4-180F-A15DD75290FD}"/>
              </a:ext>
            </a:extLst>
          </p:cNvPr>
          <p:cNvSpPr/>
          <p:nvPr/>
        </p:nvSpPr>
        <p:spPr>
          <a:xfrm>
            <a:off x="0" y="365760"/>
            <a:ext cx="3240000" cy="57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06D5A3AA-4DFB-79B3-3C39-AAD52B50F1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6F164A-39E5-BEE8-53B9-AC02A4AD5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E83291-F553-FBFC-443D-38A46657C45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40068EF-C173-7D45-82AA-0AEB0C335E3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91DC08B-3E71-ABFE-EE2F-166CE6DFF74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71070A6A-0E03-4F28-AF51-560B81A0129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olny kształt: kształt 1">
            <a:extLst>
              <a:ext uri="{FF2B5EF4-FFF2-40B4-BE49-F238E27FC236}">
                <a16:creationId xmlns:a16="http://schemas.microsoft.com/office/drawing/2014/main" id="{D14B70D1-94EF-293F-0D40-5C2A1FFE8114}"/>
              </a:ext>
            </a:extLst>
          </p:cNvPr>
          <p:cNvSpPr>
            <a:spLocks noMove="1" noResize="1"/>
          </p:cNvSpPr>
          <p:nvPr/>
        </p:nvSpPr>
        <p:spPr>
          <a:xfrm>
            <a:off x="8522280" y="0"/>
            <a:ext cx="1554479" cy="5669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499BE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BDC46348-B8E3-A01F-612B-013FF98C00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8BC119E-7F64-33FD-F2A1-05D060B4B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ADF602-7D88-2337-4D01-069DC578EE0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F4A6370-5835-BBC9-6D7C-7BB66B041CB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9A07EF-0AB3-A915-7972-38CB136988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oto Sans" pitchFamily="34"/>
                <a:ea typeface="Cantarell" pitchFamily="2"/>
                <a:cs typeface="Nimbus Sans" pitchFamily="2"/>
              </a:defRPr>
            </a:lvl1pPr>
          </a:lstStyle>
          <a:p>
            <a:pPr lvl="0"/>
            <a:fld id="{6D59184C-46D4-49D6-A685-CFB721BC2D8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63952-5344-98D9-D151-04637BCDA4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3639" y="1269582"/>
            <a:ext cx="8939880" cy="1107996"/>
          </a:xfrm>
        </p:spPr>
        <p:txBody>
          <a:bodyPr/>
          <a:lstStyle/>
          <a:p>
            <a:pPr lvl="0" algn="l"/>
            <a:r>
              <a:rPr lang="pl-PL" sz="7200" b="1" dirty="0">
                <a:solidFill>
                  <a:srgbClr val="FFFFFF"/>
                </a:solidFill>
              </a:rPr>
              <a:t>PROJEKT ADZD</a:t>
            </a:r>
            <a:endParaRPr lang="en-US" sz="7200" b="1" dirty="0">
              <a:solidFill>
                <a:srgbClr val="FFFFFF"/>
              </a:solidFill>
            </a:endParaRPr>
          </a:p>
        </p:txBody>
      </p:sp>
      <p:sp>
        <p:nvSpPr>
          <p:cNvPr id="3" name="Łącznik prosty 2">
            <a:extLst>
              <a:ext uri="{FF2B5EF4-FFF2-40B4-BE49-F238E27FC236}">
                <a16:creationId xmlns:a16="http://schemas.microsoft.com/office/drawing/2014/main" id="{5FE4F016-AF36-4B9D-5F14-FE40977B37A3}"/>
              </a:ext>
            </a:extLst>
          </p:cNvPr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noFill/>
          <a:ln w="38160">
            <a:solidFill>
              <a:srgbClr val="FFFFFF"/>
            </a:solidFill>
            <a:prstDash val="solid"/>
          </a:ln>
        </p:spPr>
        <p:txBody>
          <a:bodyPr wrap="none" lIns="109080" tIns="64080" rIns="109080" bIns="6408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4AA673F-B8D9-D6EA-2658-A5407E968BA4}"/>
              </a:ext>
            </a:extLst>
          </p:cNvPr>
          <p:cNvSpPr txBox="1"/>
          <p:nvPr/>
        </p:nvSpPr>
        <p:spPr>
          <a:xfrm>
            <a:off x="863639" y="3347357"/>
            <a:ext cx="2846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</a:rPr>
              <a:t>APACHE AIRFLOW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FAB91-F5B6-1398-B092-225905BD39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000000"/>
                </a:solidFill>
              </a:rPr>
              <a:t>Dataset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DD6C35-C6D7-E1A6-4967-886F740931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0" y="1055519"/>
            <a:ext cx="9068760" cy="3287879"/>
          </a:xfrm>
        </p:spPr>
        <p:txBody>
          <a:bodyPr/>
          <a:lstStyle/>
          <a:p>
            <a:pPr lvl="0">
              <a:buSzPct val="45000"/>
            </a:pPr>
            <a:r>
              <a:rPr lang="pl-PL" sz="1600" dirty="0"/>
              <a:t> - </a:t>
            </a:r>
            <a:r>
              <a:rPr lang="en-US" sz="1600" dirty="0"/>
              <a:t>https://huggingface.co/datasets/maharshipandya/spotify-tracks-dataset</a:t>
            </a:r>
          </a:p>
          <a:p>
            <a:pPr lvl="0">
              <a:buSzPct val="45000"/>
            </a:pPr>
            <a:r>
              <a:rPr lang="pl-PL" sz="1600" dirty="0"/>
              <a:t> - </a:t>
            </a:r>
            <a:r>
              <a:rPr lang="en-US" sz="1600" dirty="0"/>
              <a:t>114,000 </a:t>
            </a:r>
            <a:r>
              <a:rPr lang="pl-PL" sz="1600" dirty="0"/>
              <a:t>piosenek z opisanymi cechami</a:t>
            </a:r>
            <a:endParaRPr lang="en-US" sz="1600" dirty="0"/>
          </a:p>
          <a:p>
            <a:pPr lvl="0">
              <a:buSzPct val="45000"/>
              <a:buFont typeface="StarSymbol"/>
              <a:buChar char="●"/>
            </a:pPr>
            <a:endParaRPr lang="en-US" sz="1600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A68E19D-519D-9614-1786-D81D8768B6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7400" y="1914479"/>
            <a:ext cx="6104879" cy="357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84760-AAEB-A24F-E3D0-8DAAFF77E6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52719"/>
            <a:ext cx="9068760" cy="492443"/>
          </a:xfrm>
        </p:spPr>
        <p:txBody>
          <a:bodyPr/>
          <a:lstStyle/>
          <a:p>
            <a:pPr lvl="0"/>
            <a:r>
              <a:rPr lang="pl-PL" b="1" dirty="0">
                <a:solidFill>
                  <a:srgbClr val="000000"/>
                </a:solidFill>
              </a:rPr>
              <a:t>Wersja podstawowa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0E4EF79-1D25-5B2B-5611-7D6D96736C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480" y="1172160"/>
            <a:ext cx="5895720" cy="13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C4E53A10-4023-F1AD-10D3-9CECF6E1DDC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8600" y="2743199"/>
            <a:ext cx="5895720" cy="2718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F1DFA52-601B-8BD7-D0C9-DD497C4D423B}"/>
              </a:ext>
            </a:extLst>
          </p:cNvPr>
          <p:cNvSpPr txBox="1"/>
          <p:nvPr/>
        </p:nvSpPr>
        <p:spPr>
          <a:xfrm>
            <a:off x="6400799" y="2645227"/>
            <a:ext cx="3597565" cy="93630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Ten DAG ma dwa zadania –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T1 wykonuje wszystkie obliczenia,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podczas gdy T2 jest funkcją końcową</a:t>
            </a:r>
            <a:endParaRPr lang="en-US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14649-F9B5-7C25-3F3D-3B6BEBA0D3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52719"/>
            <a:ext cx="9068760" cy="492443"/>
          </a:xfrm>
        </p:spPr>
        <p:txBody>
          <a:bodyPr/>
          <a:lstStyle/>
          <a:p>
            <a:pPr lvl="0"/>
            <a:r>
              <a:rPr lang="pl-PL" b="1" dirty="0">
                <a:solidFill>
                  <a:srgbClr val="000000"/>
                </a:solidFill>
              </a:rPr>
              <a:t>Wersja ze równoległymi obliczeniami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F893287-F898-1D6E-3F5D-28EB75F8404B}"/>
              </a:ext>
            </a:extLst>
          </p:cNvPr>
          <p:cNvSpPr txBox="1"/>
          <p:nvPr/>
        </p:nvSpPr>
        <p:spPr>
          <a:xfrm>
            <a:off x="6400799" y="2743199"/>
            <a:ext cx="3483046" cy="93630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T1 z poprzedniego DAG został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podzielony na kilka zadań (które są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podzbiorami T1)</a:t>
            </a:r>
            <a:endParaRPr lang="en-US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74DCB4B-554B-A32E-6B8E-FC2F6B9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" y="1172160"/>
            <a:ext cx="5943600" cy="14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13CD701C-DB57-DCA2-5F47-F35D15CC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5280" y="2743199"/>
            <a:ext cx="5956920" cy="207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684C3-79B3-C08B-1810-CC023862B5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640" y="452719"/>
            <a:ext cx="9068760" cy="492443"/>
          </a:xfrm>
        </p:spPr>
        <p:txBody>
          <a:bodyPr/>
          <a:lstStyle/>
          <a:p>
            <a:pPr lvl="0"/>
            <a:r>
              <a:rPr lang="pl-PL" b="1" dirty="0">
                <a:solidFill>
                  <a:srgbClr val="000000"/>
                </a:solidFill>
              </a:rPr>
              <a:t>Wyniki eksperymentów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7C1FC70-AD2F-4FE2-13D1-990CEC3255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67520" y="1638719"/>
            <a:ext cx="4562280" cy="41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98F47BC5-FBF4-E76D-A71A-7F0CB436FF4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t="10149" r="8"/>
          <a:stretch>
            <a:fillRect/>
          </a:stretch>
        </p:blipFill>
        <p:spPr>
          <a:xfrm>
            <a:off x="228600" y="1638719"/>
            <a:ext cx="4572000" cy="4618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89D0A35-3996-DD46-CB89-3732BF2F00DF}"/>
              </a:ext>
            </a:extLst>
          </p:cNvPr>
          <p:cNvSpPr txBox="1"/>
          <p:nvPr/>
        </p:nvSpPr>
        <p:spPr>
          <a:xfrm>
            <a:off x="427056" y="2490952"/>
            <a:ext cx="9402744" cy="178172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dirty="0">
                <a:latin typeface="Nimbus Sans" pitchFamily="18"/>
                <a:ea typeface="Nimbus Sans" pitchFamily="2"/>
                <a:cs typeface="FreeSerif" pitchFamily="2"/>
              </a:rPr>
              <a:t>E</a:t>
            </a: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ksperyment podstawowy przeprowadzono szybciej niż ten, który obejmował równoległe zadania.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Może to wynikać z faktu, że zużycie czasu wynika głównie z dostępu do bazy danych, a nie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z obliczeń. Widzimy kilka sposobów rozwiązania tego: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 - zdobyć lub stworzyć znacznie większy zestaw danych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 - dodać znacznie więcej obliczeń do </a:t>
            </a:r>
            <a:r>
              <a:rPr lang="pl-PL" sz="1800" b="0" i="0" u="none" strike="noStrike" kern="1200" cap="none" dirty="0" err="1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tasków</a:t>
            </a:r>
            <a:endParaRPr lang="pl-PL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l-PL" sz="1800" b="0" i="0" u="none" strike="noStrike" kern="1200" cap="none" dirty="0">
                <a:ln>
                  <a:noFill/>
                </a:ln>
                <a:latin typeface="Nimbus Sans" pitchFamily="18"/>
                <a:ea typeface="Nimbus Sans" pitchFamily="2"/>
                <a:cs typeface="FreeSerif" pitchFamily="2"/>
              </a:rPr>
              <a:t> - znaleźć szybszy sposób zapisywania i wczytywania danych</a:t>
            </a:r>
            <a:endParaRPr lang="en-US" sz="1800" b="0" i="0" u="none" strike="noStrike" kern="1200" cap="none" dirty="0">
              <a:ln>
                <a:noFill/>
              </a:ln>
              <a:latin typeface="Nimbus Sans" pitchFamily="18"/>
              <a:ea typeface="Nimbus Sans" pitchFamily="2"/>
              <a:cs typeface="FreeSerif" pitchFamily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9347D6-AE1B-F144-00F1-AE279329FE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525" y="2095817"/>
            <a:ext cx="9068400" cy="1477328"/>
          </a:xfrm>
        </p:spPr>
        <p:txBody>
          <a:bodyPr/>
          <a:lstStyle/>
          <a:p>
            <a:pPr lvl="0"/>
            <a:r>
              <a:rPr lang="pl-PL" sz="9600" b="1" spc="1001" dirty="0">
                <a:solidFill>
                  <a:srgbClr val="FFFFFF"/>
                </a:solidFill>
              </a:rPr>
              <a:t>Dziękujemy</a:t>
            </a:r>
            <a:endParaRPr lang="en-US" sz="9600" b="1" spc="1001" dirty="0">
              <a:solidFill>
                <a:srgbClr val="FFFFFF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03F80A7-5FF8-1CBC-E4DF-996A2B88F685}"/>
              </a:ext>
            </a:extLst>
          </p:cNvPr>
          <p:cNvSpPr txBox="1"/>
          <p:nvPr/>
        </p:nvSpPr>
        <p:spPr>
          <a:xfrm>
            <a:off x="851337" y="3737516"/>
            <a:ext cx="5320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Agnieszka </a:t>
            </a:r>
            <a:r>
              <a:rPr lang="pl-PL" sz="2400" dirty="0" err="1">
                <a:solidFill>
                  <a:schemeClr val="bg1"/>
                </a:solidFill>
              </a:rPr>
              <a:t>Szynalik</a:t>
            </a:r>
            <a:r>
              <a:rPr lang="pl-PL" sz="2400" dirty="0">
                <a:solidFill>
                  <a:schemeClr val="bg1"/>
                </a:solidFill>
              </a:rPr>
              <a:t>, Elżbieta </a:t>
            </a:r>
            <a:r>
              <a:rPr lang="pl-PL" sz="2400" dirty="0" err="1">
                <a:solidFill>
                  <a:schemeClr val="bg1"/>
                </a:solidFill>
              </a:rPr>
              <a:t>Wierciak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iagram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Left Bar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e Bulle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wo Bulle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ree Bulle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our Bullets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lue/White Char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White/Blue Char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ight Bar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143</Words>
  <Application>Microsoft Office PowerPoint</Application>
  <PresentationFormat>Panoramiczny</PresentationFormat>
  <Paragraphs>28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11</vt:i4>
      </vt:variant>
      <vt:variant>
        <vt:lpstr>Tytuły slajdów</vt:lpstr>
      </vt:variant>
      <vt:variant>
        <vt:i4>6</vt:i4>
      </vt:variant>
    </vt:vector>
  </HeadingPairs>
  <TitlesOfParts>
    <vt:vector size="22" baseType="lpstr">
      <vt:lpstr>Arial</vt:lpstr>
      <vt:lpstr>Calibri</vt:lpstr>
      <vt:lpstr>Nimbus Sans</vt:lpstr>
      <vt:lpstr>Noto Sans</vt:lpstr>
      <vt:lpstr>StarSymbol</vt:lpstr>
      <vt:lpstr>Title</vt:lpstr>
      <vt:lpstr>One Bullet</vt:lpstr>
      <vt:lpstr>Two Bullets</vt:lpstr>
      <vt:lpstr>Three Bullets</vt:lpstr>
      <vt:lpstr>Four Bullets</vt:lpstr>
      <vt:lpstr>Blue/White Chart</vt:lpstr>
      <vt:lpstr>Table</vt:lpstr>
      <vt:lpstr>White/Blue Chart</vt:lpstr>
      <vt:lpstr>Right Bar</vt:lpstr>
      <vt:lpstr>Diagram</vt:lpstr>
      <vt:lpstr>Left Bar</vt:lpstr>
      <vt:lpstr>PROJEKT ADZD</vt:lpstr>
      <vt:lpstr>Dataset</vt:lpstr>
      <vt:lpstr>Wersja podstawowa</vt:lpstr>
      <vt:lpstr>Wersja ze równoległymi obliczeniami</vt:lpstr>
      <vt:lpstr>Wyniki eksperymentów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Freshes</dc:title>
  <dc:creator>Ela W.</dc:creator>
  <cp:lastModifiedBy>Ela W.</cp:lastModifiedBy>
  <cp:revision>14</cp:revision>
  <dcterms:created xsi:type="dcterms:W3CDTF">2023-12-14T16:33:26Z</dcterms:created>
  <dcterms:modified xsi:type="dcterms:W3CDTF">2023-12-14T21:53:00Z</dcterms:modified>
</cp:coreProperties>
</file>