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64" r:id="rId7"/>
    <p:sldId id="265" r:id="rId8"/>
    <p:sldId id="259" r:id="rId9"/>
    <p:sldId id="260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Land Service Info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6980"/>
            <a:ext cx="6400800" cy="131445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Tritol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bn-IN" dirty="0" smtClean="0">
                <a:solidFill>
                  <a:schemeClr val="bg1"/>
                </a:solidFill>
              </a:rPr>
              <a:t>ত্রিতল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Group - 13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Team Details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52550"/>
            <a:ext cx="6400800" cy="3429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Team Leader: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Nasim</a:t>
            </a:r>
            <a:r>
              <a:rPr lang="en-US" dirty="0" smtClean="0">
                <a:solidFill>
                  <a:schemeClr val="bg1"/>
                </a:solidFill>
              </a:rPr>
              <a:t> Ahmed - sykot@yahoo.com - 01678726618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Members: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Nusrat</a:t>
            </a:r>
            <a:r>
              <a:rPr lang="en-US" dirty="0" smtClean="0">
                <a:solidFill>
                  <a:schemeClr val="bg1"/>
                </a:solidFill>
              </a:rPr>
              <a:t> Mahmud - nusrat.bracu@gmail.com - 01671040338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Fahmida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Zahan</a:t>
            </a:r>
            <a:r>
              <a:rPr lang="en-US" dirty="0" smtClean="0">
                <a:solidFill>
                  <a:schemeClr val="bg1"/>
                </a:solidFill>
              </a:rPr>
              <a:t> - fahmida.zhn@gmail.com - 01928370882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Domain Expert: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Mahdi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Hasan</a:t>
            </a:r>
            <a:r>
              <a:rPr lang="en-US" dirty="0" smtClean="0">
                <a:solidFill>
                  <a:schemeClr val="bg1"/>
                </a:solidFill>
              </a:rPr>
              <a:t> - mmhasan_du@yahoo.com – 01911916997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 Link: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https://github.com/sykot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Concept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application to provide information about  LD tax payment and mutation services.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Features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00" y="1962150"/>
            <a:ext cx="472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</a:rPr>
              <a:t> Registration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smtClean="0">
                <a:solidFill>
                  <a:schemeClr val="bg1"/>
                </a:solidFill>
              </a:rPr>
              <a:t>Information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smtClean="0">
                <a:solidFill>
                  <a:schemeClr val="bg1"/>
                </a:solidFill>
              </a:rPr>
              <a:t>Recent Updates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</a:rPr>
              <a:t> Other </a:t>
            </a:r>
            <a:r>
              <a:rPr lang="en-US" sz="2400" i="1" dirty="0" smtClean="0">
                <a:solidFill>
                  <a:schemeClr val="bg1"/>
                </a:solidFill>
              </a:rPr>
              <a:t>Land Related </a:t>
            </a:r>
            <a:r>
              <a:rPr lang="en-US" sz="2400" i="1" dirty="0" smtClean="0">
                <a:solidFill>
                  <a:schemeClr val="bg1"/>
                </a:solidFill>
              </a:rPr>
              <a:t>Services Info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85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2114550"/>
            <a:ext cx="289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800" i="1" dirty="0" smtClean="0">
                <a:solidFill>
                  <a:schemeClr val="bg1"/>
                </a:solidFill>
              </a:rPr>
              <a:t> Idea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smtClean="0">
                <a:solidFill>
                  <a:schemeClr val="bg1"/>
                </a:solidFill>
              </a:rPr>
              <a:t>Wireframe</a:t>
            </a:r>
          </a:p>
          <a:p>
            <a:pPr marL="231775" indent="-231775"/>
            <a:endParaRPr lang="en-US" sz="2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1657350"/>
            <a:ext cx="4427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the home screen of the App.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Here, a list of services category will be shown</a:t>
            </a:r>
          </a:p>
        </p:txBody>
      </p:sp>
      <p:pic>
        <p:nvPicPr>
          <p:cNvPr id="11" name="Picture 10" descr="page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971550"/>
            <a:ext cx="2578100" cy="38671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6" name="Picture 5" descr="pa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895350"/>
            <a:ext cx="2527300" cy="3790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62400" y="165735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Inner page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6" name="Picture 5" descr="pag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971550"/>
            <a:ext cx="2425700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2400" y="1657350"/>
            <a:ext cx="465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Information &amp; instruction will be displayed here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Final Vision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190750"/>
            <a:ext cx="472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</a:rPr>
              <a:t> Land related service information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</a:rPr>
              <a:t> Development time : 7 Days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Supports We Need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pPr algn="l">
              <a:buFontTx/>
              <a:buChar char="-"/>
            </a:pPr>
            <a:r>
              <a:rPr lang="en-US" i="1" dirty="0" smtClean="0">
                <a:solidFill>
                  <a:schemeClr val="bg1"/>
                </a:solidFill>
              </a:rPr>
              <a:t> Database Access</a:t>
            </a:r>
          </a:p>
          <a:p>
            <a:pPr algn="l">
              <a:buFontTx/>
              <a:buChar char="-"/>
            </a:pPr>
            <a:r>
              <a:rPr lang="en-US" i="1" dirty="0" smtClean="0">
                <a:solidFill>
                  <a:schemeClr val="bg1"/>
                </a:solidFill>
              </a:rPr>
              <a:t> Sponsorship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153</Words>
  <Application>Microsoft Office PowerPoint</Application>
  <PresentationFormat>On-screen Show (16:9)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Land Service Info</vt:lpstr>
      <vt:lpstr>The Concept</vt:lpstr>
      <vt:lpstr>The Features</vt:lpstr>
      <vt:lpstr>What we developed in GDG</vt:lpstr>
      <vt:lpstr>What we developed in GDG</vt:lpstr>
      <vt:lpstr>What we developed in GDG</vt:lpstr>
      <vt:lpstr>What we developed in GDG</vt:lpstr>
      <vt:lpstr>Final Vision</vt:lpstr>
      <vt:lpstr>Supports We Need</vt:lpstr>
      <vt:lpstr>Team Details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ObantOr</cp:lastModifiedBy>
  <cp:revision>34</cp:revision>
  <dcterms:created xsi:type="dcterms:W3CDTF">2013-08-30T04:10:11Z</dcterms:created>
  <dcterms:modified xsi:type="dcterms:W3CDTF">2013-08-31T09:48:21Z</dcterms:modified>
</cp:coreProperties>
</file>