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E-Land Services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6980"/>
            <a:ext cx="6400800" cy="1314450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Tritol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13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Concept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 application for LD tax payment,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mutation services and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 provide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land owner’s information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Features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00" y="1962150"/>
            <a:ext cx="396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1">
                    <a:tint val="75000"/>
                  </a:schemeClr>
                </a:solidFill>
              </a:rPr>
              <a:t>Registration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tx1">
                    <a:tint val="75000"/>
                  </a:schemeClr>
                </a:solidFill>
              </a:rPr>
              <a:t> Information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tx1">
                    <a:tint val="75000"/>
                  </a:schemeClr>
                </a:solidFill>
              </a:rPr>
              <a:t> Notification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tx1">
                    <a:tint val="75000"/>
                  </a:schemeClr>
                </a:solidFill>
              </a:rPr>
              <a:t> Payment Status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tx1">
                    <a:tint val="75000"/>
                  </a:schemeClr>
                </a:solidFill>
              </a:rPr>
              <a:t> Mobile Payment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tx1">
                    <a:tint val="75000"/>
                  </a:schemeClr>
                </a:solidFill>
              </a:rPr>
              <a:t> Other Land Related Services</a:t>
            </a:r>
            <a:endParaRPr lang="en-US" sz="24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(Detail out the solution and features you developed in GDG. Explain them with screen shots)</a:t>
            </a:r>
          </a:p>
          <a:p>
            <a:r>
              <a:rPr lang="en-US" i="1" dirty="0" smtClean="0"/>
              <a:t>Ex.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308687"/>
            <a:ext cx="289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DFD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Wireframe for first 3 features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Graphics for the 1</a:t>
            </a:r>
            <a:r>
              <a:rPr lang="en-US" sz="1500" i="1" baseline="30000" dirty="0" smtClean="0">
                <a:solidFill>
                  <a:schemeClr val="tx1">
                    <a:tint val="75000"/>
                  </a:schemeClr>
                </a:solidFill>
              </a:rPr>
              <a:t>st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feature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etc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(Add 3 to 15 screen shots 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consecutive slides)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Final Vision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6380"/>
            <a:ext cx="64008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(What will your final product consist of? How long will it take to deliver?)</a:t>
            </a:r>
          </a:p>
          <a:p>
            <a:r>
              <a:rPr lang="en-US" i="1" dirty="0" smtClean="0"/>
              <a:t>Ex.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2952750"/>
            <a:ext cx="2438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National agricultural map</a:t>
            </a:r>
          </a:p>
          <a:p>
            <a:pPr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Synchronized transaction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3486150"/>
            <a:ext cx="24384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90 Working Days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Supports We Need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(What support do you need to deliver the final product?)</a:t>
            </a:r>
          </a:p>
          <a:p>
            <a:r>
              <a:rPr lang="en-US" i="1" dirty="0" smtClean="0"/>
              <a:t>Ex. APIs, Database Access, Partnerships etc.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Team Details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(Name, Contact for all members. 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Focal Person and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Link)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171</Words>
  <Application>Microsoft Office PowerPoint</Application>
  <PresentationFormat>On-screen Show (16:9)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E-Land Services </vt:lpstr>
      <vt:lpstr>The Concept</vt:lpstr>
      <vt:lpstr>The Features</vt:lpstr>
      <vt:lpstr>What we developed in GDG</vt:lpstr>
      <vt:lpstr>What we developed in GDG</vt:lpstr>
      <vt:lpstr>Final Vision</vt:lpstr>
      <vt:lpstr>Supports We Need</vt:lpstr>
      <vt:lpstr>Team Details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ObantOr</cp:lastModifiedBy>
  <cp:revision>16</cp:revision>
  <dcterms:created xsi:type="dcterms:W3CDTF">2013-08-30T04:10:11Z</dcterms:created>
  <dcterms:modified xsi:type="dcterms:W3CDTF">2013-08-30T09:58:53Z</dcterms:modified>
</cp:coreProperties>
</file>