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14"/>
    <p:restoredTop sz="86422"/>
  </p:normalViewPr>
  <p:slideViewPr>
    <p:cSldViewPr snapToGrid="0" snapToObjects="1">
      <p:cViewPr varScale="1">
        <p:scale>
          <a:sx n="103" d="100"/>
          <a:sy n="103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8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8AE40-16B1-C745-92E2-835A0BF9C52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54505-8CF1-1E41-8800-9D04D010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54505-8CF1-1E41-8800-9D04D010B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4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54505-8CF1-1E41-8800-9D04D010B7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8674-FDC2-5941-950D-E02E9DE98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Black" pitchFamily="2" charset="77"/>
              </a:rPr>
              <a:t>EASYBANK LANDING</a:t>
            </a:r>
            <a:br>
              <a:rPr lang="en-US" dirty="0">
                <a:latin typeface="Montserrat Black" pitchFamily="2" charset="77"/>
              </a:rPr>
            </a:br>
            <a:r>
              <a:rPr lang="en-US" dirty="0">
                <a:latin typeface="Montserrat Black" pitchFamily="2" charset="77"/>
              </a:rPr>
              <a:t>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3D19-F404-6E44-A9F5-4AD0F1F3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6971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ExtraLight" pitchFamily="2" charset="77"/>
              </a:rPr>
              <a:t>Innovative UI/UX design for Modern Financial Banking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5E926-D5CD-804F-84AD-C5C83D5179E1}"/>
              </a:ext>
            </a:extLst>
          </p:cNvPr>
          <p:cNvSpPr txBox="1"/>
          <p:nvPr/>
        </p:nvSpPr>
        <p:spPr>
          <a:xfrm>
            <a:off x="810001" y="5841945"/>
            <a:ext cx="54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ExtraLight" pitchFamily="2" charset="77"/>
              </a:rPr>
              <a:t>Presented by: </a:t>
            </a:r>
            <a:r>
              <a:rPr lang="en-US" dirty="0">
                <a:latin typeface="Montserrat" pitchFamily="2" charset="77"/>
              </a:rPr>
              <a:t>SYLVESTER PATRICK HARDING</a:t>
            </a:r>
          </a:p>
        </p:txBody>
      </p:sp>
    </p:spTree>
    <p:extLst>
      <p:ext uri="{BB962C8B-B14F-4D97-AF65-F5344CB8AC3E}">
        <p14:creationId xmlns:p14="http://schemas.microsoft.com/office/powerpoint/2010/main" val="9423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04E3-F329-244F-A1AD-F427003C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9108-BC42-F14E-8174-9325713B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queries are introduced as a method for adapting the page layout based on screen width.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Responsive design ensures a consistent user experience across various devices, promoting accessibility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377840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2B50-960D-4D4E-80EF-5B65282D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8B44-BBCC-C744-BCB2-FC3FD9CF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landing page was rigorously tested on different web browsers to ensure compatibility and consistent performance. Quality assurance testing focuses on responsiveness, functionality, and design. The outcome is a seamless and error-free browsing experience for users.</a:t>
            </a:r>
          </a:p>
        </p:txBody>
      </p:sp>
    </p:spTree>
    <p:extLst>
      <p:ext uri="{BB962C8B-B14F-4D97-AF65-F5344CB8AC3E}">
        <p14:creationId xmlns:p14="http://schemas.microsoft.com/office/powerpoint/2010/main" val="24170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C104-476C-4743-8356-C47D148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45D7-4567-944E-AC7B-919B245A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 </a:t>
            </a:r>
            <a:r>
              <a:rPr lang="en-US" dirty="0" err="1"/>
              <a:t>Easybank</a:t>
            </a:r>
            <a:r>
              <a:rPr lang="en-US" dirty="0"/>
              <a:t> Landing Page project is a testament to the effective integration of HTML, SASS, and JavaScript to create a modern, interactive, and responsive web design. </a:t>
            </a:r>
          </a:p>
        </p:txBody>
      </p:sp>
    </p:spTree>
    <p:extLst>
      <p:ext uri="{BB962C8B-B14F-4D97-AF65-F5344CB8AC3E}">
        <p14:creationId xmlns:p14="http://schemas.microsoft.com/office/powerpoint/2010/main" val="276512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B9950-F3D1-1D4F-8271-54C4E8980C17}"/>
              </a:ext>
            </a:extLst>
          </p:cNvPr>
          <p:cNvSpPr txBox="1"/>
          <p:nvPr/>
        </p:nvSpPr>
        <p:spPr>
          <a:xfrm>
            <a:off x="4201297" y="2249949"/>
            <a:ext cx="3348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irthan-Age" panose="02000503000000000000" pitchFamily="2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60337-5129-6347-B1B0-5A55509F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51" y="4188941"/>
            <a:ext cx="1779373" cy="26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0320-D6AB-3447-95BB-73B6D5F2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Black" pitchFamily="2" charset="77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FBC7-C4D1-8647-B8BD-1BF254D7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This project involves creating a landing page for </a:t>
            </a:r>
            <a:r>
              <a:rPr lang="en-US" sz="2500" dirty="0" err="1"/>
              <a:t>Easybank</a:t>
            </a:r>
            <a:r>
              <a:rPr lang="en-US" sz="2500" dirty="0"/>
              <a:t>, an online banking platform. </a:t>
            </a:r>
            <a:br>
              <a:rPr lang="en-US" sz="2500" dirty="0"/>
            </a:br>
            <a:endParaRPr lang="en-US" sz="2500" dirty="0"/>
          </a:p>
          <a:p>
            <a:pPr marL="0" indent="0">
              <a:buNone/>
            </a:pPr>
            <a:r>
              <a:rPr lang="en-US" sz="2500" dirty="0"/>
              <a:t>The landing page is designed using HTML, SASS, and JavaScript to provide users with a modern and interactive experience, emphasizing the fusion of design and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24333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8DA0-E118-DF45-8745-ACDF2D37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4F57-89E3-F344-BE51-26958D80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aims to create a captivating and informative web presence that introduces users to the benefits of </a:t>
            </a:r>
            <a:r>
              <a:rPr lang="en-US" dirty="0" err="1"/>
              <a:t>Easybank</a:t>
            </a:r>
            <a:r>
              <a:rPr lang="en-US" dirty="0"/>
              <a:t>. By leveraging HTML, SASS, and JavaScript. The project seeks to offer users a seamless experience that effectively showcases the advantages of digital banking.</a:t>
            </a:r>
          </a:p>
        </p:txBody>
      </p:sp>
    </p:spTree>
    <p:extLst>
      <p:ext uri="{BB962C8B-B14F-4D97-AF65-F5344CB8AC3E}">
        <p14:creationId xmlns:p14="http://schemas.microsoft.com/office/powerpoint/2010/main" val="32874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DF23-91F9-234D-BCCF-4E0C7F0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D5AF-E358-A74F-8D1E-9820A1F2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goals and objectives include creating a modern design that aligns with </a:t>
            </a:r>
            <a:r>
              <a:rPr lang="en-US" dirty="0" err="1"/>
              <a:t>Easybank's</a:t>
            </a:r>
            <a:r>
              <a:rPr lang="en-US" dirty="0"/>
              <a:t> brand, effectively communicating </a:t>
            </a:r>
            <a:r>
              <a:rPr lang="en-US" dirty="0" err="1"/>
              <a:t>Easybank's</a:t>
            </a:r>
            <a:r>
              <a:rPr lang="en-US" dirty="0"/>
              <a:t> features, promoting user interaction and engagement, and ensuring the landing page works consistently across various web browsers.</a:t>
            </a:r>
          </a:p>
        </p:txBody>
      </p:sp>
    </p:spTree>
    <p:extLst>
      <p:ext uri="{BB962C8B-B14F-4D97-AF65-F5344CB8AC3E}">
        <p14:creationId xmlns:p14="http://schemas.microsoft.com/office/powerpoint/2010/main" val="27942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13D2-4A5A-D142-B824-DFB72F2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59F0-109B-1A4D-952F-67A0ED71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essential software components required for the project are </a:t>
            </a:r>
            <a:r>
              <a:rPr lang="en-US" sz="2400" b="1" dirty="0"/>
              <a:t>HTML, SASS, and JavaScript</a:t>
            </a:r>
            <a:r>
              <a:rPr lang="en-US" dirty="0"/>
              <a:t>, they are the key technologies.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Additionally, modern web browsers (like Chrome, Firefox, Edge, Safari) are necessary for viewing and interacting with the landing page. A code editor (e.g. any text editor, or Visual Studio Code) is essential for coding.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648B-D3A8-7A45-9FD3-7D7EF87D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7DF0-CC79-9C45-8EAC-4A9876C4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section on the landing page is carefully organized into different sections.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CSS styling is managed using SASS, which employs variables and </a:t>
            </a:r>
            <a:r>
              <a:rPr lang="en-US" dirty="0" err="1"/>
              <a:t>mixins</a:t>
            </a:r>
            <a:r>
              <a:rPr lang="en-US" dirty="0"/>
              <a:t> for consistency.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JavaScript is used to add interactivity and animations. This structure facilitates maintenance and updates without affecting the entire codebase.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9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2320-DA28-A144-9C70-81E141D0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15C6-5600-754D-B900-28775A6A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structure of the landing page has different sections like the header, hero section, feature section, article section, and footer.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role of semantic HTML elements in enhancing accessibility and search engine optimization is emphasized. Each section's purpose is briefly explained.</a:t>
            </a:r>
          </a:p>
        </p:txBody>
      </p:sp>
    </p:spTree>
    <p:extLst>
      <p:ext uri="{BB962C8B-B14F-4D97-AF65-F5344CB8AC3E}">
        <p14:creationId xmlns:p14="http://schemas.microsoft.com/office/powerpoint/2010/main" val="15587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028-8677-704D-841E-32FE0286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AC27-2263-4441-9F5E-E5699A2A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is introduced as a tool to manage styling efficiently. Variables are used to maintain consistent colors and fonts. Styles are nested within related elements and the concept of </a:t>
            </a:r>
            <a:r>
              <a:rPr lang="en-US" dirty="0" err="1"/>
              <a:t>mixins</a:t>
            </a:r>
            <a:r>
              <a:rPr lang="en-US" dirty="0"/>
              <a:t> are used for reusable code style.</a:t>
            </a:r>
          </a:p>
        </p:txBody>
      </p:sp>
    </p:spTree>
    <p:extLst>
      <p:ext uri="{BB962C8B-B14F-4D97-AF65-F5344CB8AC3E}">
        <p14:creationId xmlns:p14="http://schemas.microsoft.com/office/powerpoint/2010/main" val="148724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DB5-224B-DA4B-81F9-9BF3F65C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D83C-BC0B-6344-839D-022BE387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adds interactivity to the landing page.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mobile navigation menu's open/close functionality, fade-in and fade-out animations for elements, and smooth scrolling to different sections are used as JavaScript-driven features that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9857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{01EF5A87-7B62-6D4C-B494-5E2A937F65B6}tf10001076</Template>
  <TotalTime>138</TotalTime>
  <Words>343</Words>
  <Application>Microsoft Macintosh PowerPoint</Application>
  <PresentationFormat>Widescreen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Airthan-Age</vt:lpstr>
      <vt:lpstr>Calibri</vt:lpstr>
      <vt:lpstr>Century Gothic</vt:lpstr>
      <vt:lpstr>Montserrat</vt:lpstr>
      <vt:lpstr>Montserrat Black</vt:lpstr>
      <vt:lpstr>Montserrat ExtraLight</vt:lpstr>
      <vt:lpstr>Wingdings 2</vt:lpstr>
      <vt:lpstr>Quotable</vt:lpstr>
      <vt:lpstr>EASYBANK LANDING PAGE</vt:lpstr>
      <vt:lpstr>Introduction</vt:lpstr>
      <vt:lpstr>Aim of the Project</vt:lpstr>
      <vt:lpstr>Goals and Objectives</vt:lpstr>
      <vt:lpstr>Software Requirements</vt:lpstr>
      <vt:lpstr>Project Structure</vt:lpstr>
      <vt:lpstr>HTML Structure</vt:lpstr>
      <vt:lpstr>SASS Styling</vt:lpstr>
      <vt:lpstr>JavaScript Functionality</vt:lpstr>
      <vt:lpstr>Responsive Design</vt:lpstr>
      <vt:lpstr>Testing and Optimization</vt:lpstr>
      <vt:lpstr> 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Banking with Easybank</dc:title>
  <dc:creator>Microsoft Office User</dc:creator>
  <cp:lastModifiedBy>Microsoft Office User</cp:lastModifiedBy>
  <cp:revision>5</cp:revision>
  <dcterms:created xsi:type="dcterms:W3CDTF">2023-08-29T18:17:35Z</dcterms:created>
  <dcterms:modified xsi:type="dcterms:W3CDTF">2023-08-29T20:36:08Z</dcterms:modified>
</cp:coreProperties>
</file>