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layfair Displ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layfairDisplay-italic.fntdata"/><Relationship Id="rId6" Type="http://schemas.openxmlformats.org/officeDocument/2006/relationships/slide" Target="slides/slide1.xml"/><Relationship Id="rId18" Type="http://schemas.openxmlformats.org/officeDocument/2006/relationships/font" Target="fonts/PlayfairDispl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everyone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3b797dbba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3b797dbba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3b797dbba3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3b797dbba3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syl/everyone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3b797dbba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3b797dbba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elise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3b797dbba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3b797dbba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elise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3b797dbba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3b797dbba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elise</a:t>
            </a:r>
            <a:endParaRPr/>
          </a:p>
          <a:p>
            <a:pPr indent="0" lvl="0" marL="0" rtl="0" algn="l">
              <a:spcBef>
                <a:spcPts val="0"/>
              </a:spcBef>
              <a:spcAft>
                <a:spcPts val="0"/>
              </a:spcAft>
              <a:buNone/>
            </a:pPr>
            <a:r>
              <a:rPr lang="en"/>
              <a:t>Created a theme to create a fun vibe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3b797dbba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3b797dbba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elise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3b797dbba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3b797dbba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laura</a:t>
            </a:r>
            <a:endParaRPr/>
          </a:p>
          <a:p>
            <a:pPr indent="-298450" lvl="0" marL="457200" rtl="0" algn="l">
              <a:spcBef>
                <a:spcPts val="0"/>
              </a:spcBef>
              <a:spcAft>
                <a:spcPts val="0"/>
              </a:spcAft>
              <a:buSzPts val="1100"/>
              <a:buChar char="-"/>
            </a:pPr>
            <a:r>
              <a:rPr lang="en"/>
              <a:t>All clothing items drawn for the game</a:t>
            </a:r>
            <a:endParaRPr/>
          </a:p>
          <a:p>
            <a:pPr indent="-298450" lvl="0" marL="457200" rtl="0" algn="l">
              <a:spcBef>
                <a:spcPts val="0"/>
              </a:spcBef>
              <a:spcAft>
                <a:spcPts val="0"/>
              </a:spcAft>
              <a:buSzPts val="1100"/>
              <a:buChar char="-"/>
            </a:pPr>
            <a:r>
              <a:rPr lang="en"/>
              <a:t>Once you pick 3, you are automatically moved to the next GUI, except when you finish shoes, which waits for the other player if they’re not done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3b797dbba3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3b797dbba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Laura</a:t>
            </a:r>
            <a:endParaRPr/>
          </a:p>
          <a:p>
            <a:pPr indent="0" lvl="0" marL="0" rtl="0" algn="l">
              <a:spcBef>
                <a:spcPts val="0"/>
              </a:spcBef>
              <a:spcAft>
                <a:spcPts val="0"/>
              </a:spcAft>
              <a:buNone/>
            </a:pPr>
            <a:r>
              <a:rPr lang="en"/>
              <a:t>Didn’t want to just create a mishmash of pieces that didn’t match for the final look. It would also be a little boring, cause you’d just get </a:t>
            </a:r>
            <a:r>
              <a:rPr lang="en"/>
              <a:t>exactly what you picked</a:t>
            </a:r>
            <a:endParaRPr/>
          </a:p>
          <a:p>
            <a:pPr indent="0" lvl="0" marL="0" rtl="0" algn="l">
              <a:spcBef>
                <a:spcPts val="0"/>
              </a:spcBef>
              <a:spcAft>
                <a:spcPts val="0"/>
              </a:spcAft>
              <a:buNone/>
            </a:pPr>
            <a:r>
              <a:rPr lang="en"/>
              <a:t>Goal with organizing outfits was avoiding the same combination of patterns, colors, and aesthetics, so that you could get every outfit if you picked different combinations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Gets colors, patterns, and aesthetics from what each person picked, then finds any common attribute between both of them. If they share a color/pattern/aesthetic then it saves that one, otherwise it will pick the top one of each of them. It then looks through all outfits to find ones that have the colors/patterns/aesthetic. Then if any outfit has all three, that’s the outfit. Otherwise it picks one that contains two attributes or if nothing in common(super unlikely) it just picks an outfit at random that one of them liked.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Accounts for ranking of attributes more than frequency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3b797dbba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3b797dbba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3b797dbba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3b797dbba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1.png"/><Relationship Id="rId9"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11.png"/><Relationship Id="rId7" Type="http://schemas.openxmlformats.org/officeDocument/2006/relationships/image" Target="../media/image3.png"/><Relationship Id="rId8"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0.png"/><Relationship Id="rId7"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9.png"/><Relationship Id="rId5" Type="http://schemas.openxmlformats.org/officeDocument/2006/relationships/image" Target="../media/image10.png"/><Relationship Id="rId6" Type="http://schemas.openxmlformats.org/officeDocument/2006/relationships/image" Target="../media/image23.png"/><Relationship Id="rId7"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21.png"/><Relationship Id="rId5" Type="http://schemas.openxmlformats.org/officeDocument/2006/relationships/image" Target="../media/image17.png"/><Relationship Id="rId6"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93BA"/>
        </a:solidFill>
      </p:bgPr>
    </p:bg>
    <p:spTree>
      <p:nvGrpSpPr>
        <p:cNvPr id="67" name="Shape 67"/>
        <p:cNvGrpSpPr/>
        <p:nvPr/>
      </p:nvGrpSpPr>
      <p:grpSpPr>
        <a:xfrm>
          <a:off x="0" y="0"/>
          <a:ext cx="0" cy="0"/>
          <a:chOff x="0" y="0"/>
          <a:chExt cx="0" cy="0"/>
        </a:xfrm>
      </p:grpSpPr>
      <p:sp>
        <p:nvSpPr>
          <p:cNvPr id="68" name="Google Shape;68;p13"/>
          <p:cNvSpPr txBox="1"/>
          <p:nvPr>
            <p:ph type="ctrTitle"/>
          </p:nvPr>
        </p:nvSpPr>
        <p:spPr>
          <a:xfrm>
            <a:off x="625500" y="145200"/>
            <a:ext cx="7893000" cy="1853700"/>
          </a:xfrm>
          <a:prstGeom prst="rect">
            <a:avLst/>
          </a:prstGeom>
        </p:spPr>
        <p:txBody>
          <a:bodyPr anchorCtr="0" anchor="b" bIns="91425" lIns="91425" spcFirstLastPara="1" rIns="91425" wrap="square" tIns="91425">
            <a:normAutofit/>
          </a:bodyPr>
          <a:lstStyle/>
          <a:p>
            <a:pPr indent="0" lvl="0" marL="0" rtl="0" algn="l">
              <a:spcBef>
                <a:spcPts val="1000"/>
              </a:spcBef>
              <a:spcAft>
                <a:spcPts val="0"/>
              </a:spcAft>
              <a:buNone/>
            </a:pPr>
            <a:r>
              <a:rPr lang="en"/>
              <a:t>dressUpGame.java</a:t>
            </a:r>
            <a:endParaRPr/>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p>
            <a:pPr indent="0" lvl="0" marL="0" rtl="0" algn="l">
              <a:spcBef>
                <a:spcPts val="1000"/>
              </a:spcBef>
              <a:spcAft>
                <a:spcPts val="0"/>
              </a:spcAft>
              <a:buNone/>
            </a:pPr>
            <a:r>
              <a:rPr lang="en"/>
              <a:t>Syl Kailey, Elise Hedlund, Laura Anker</a:t>
            </a:r>
            <a:endParaRPr/>
          </a:p>
        </p:txBody>
      </p:sp>
      <p:pic>
        <p:nvPicPr>
          <p:cNvPr id="70" name="Google Shape;70;p13"/>
          <p:cNvPicPr preferRelativeResize="0"/>
          <p:nvPr/>
        </p:nvPicPr>
        <p:blipFill rotWithShape="1">
          <a:blip r:embed="rId3">
            <a:alphaModFix/>
          </a:blip>
          <a:srcRect b="42389" l="41261" r="27557" t="13092"/>
          <a:stretch/>
        </p:blipFill>
        <p:spPr>
          <a:xfrm rot="-1345970">
            <a:off x="5995752" y="597725"/>
            <a:ext cx="2517023" cy="2289750"/>
          </a:xfrm>
          <a:prstGeom prst="rect">
            <a:avLst/>
          </a:prstGeom>
          <a:noFill/>
          <a:ln>
            <a:noFill/>
          </a:ln>
        </p:spPr>
      </p:pic>
      <p:pic>
        <p:nvPicPr>
          <p:cNvPr id="71" name="Google Shape;71;p13"/>
          <p:cNvPicPr preferRelativeResize="0"/>
          <p:nvPr/>
        </p:nvPicPr>
        <p:blipFill rotWithShape="1">
          <a:blip r:embed="rId4">
            <a:alphaModFix/>
          </a:blip>
          <a:srcRect b="23568" l="44810" r="31411" t="28478"/>
          <a:stretch/>
        </p:blipFill>
        <p:spPr>
          <a:xfrm rot="-858564">
            <a:off x="5651051" y="2542277"/>
            <a:ext cx="1919352" cy="2466524"/>
          </a:xfrm>
          <a:prstGeom prst="rect">
            <a:avLst/>
          </a:prstGeom>
          <a:noFill/>
          <a:ln>
            <a:noFill/>
          </a:ln>
        </p:spPr>
      </p:pic>
      <p:pic>
        <p:nvPicPr>
          <p:cNvPr id="72" name="Google Shape;72;p13"/>
          <p:cNvPicPr preferRelativeResize="0"/>
          <p:nvPr/>
        </p:nvPicPr>
        <p:blipFill rotWithShape="1">
          <a:blip r:embed="rId5">
            <a:alphaModFix/>
          </a:blip>
          <a:srcRect b="0" l="48355" r="34123" t="76923"/>
          <a:stretch/>
        </p:blipFill>
        <p:spPr>
          <a:xfrm rot="837822">
            <a:off x="5776414" y="-42101"/>
            <a:ext cx="1414250" cy="1186951"/>
          </a:xfrm>
          <a:prstGeom prst="rect">
            <a:avLst/>
          </a:prstGeom>
          <a:noFill/>
          <a:ln>
            <a:noFill/>
          </a:ln>
        </p:spPr>
      </p:pic>
      <p:pic>
        <p:nvPicPr>
          <p:cNvPr id="73" name="Google Shape;73;p13"/>
          <p:cNvPicPr preferRelativeResize="0"/>
          <p:nvPr/>
        </p:nvPicPr>
        <p:blipFill rotWithShape="1">
          <a:blip r:embed="rId6">
            <a:alphaModFix/>
          </a:blip>
          <a:srcRect b="58102" l="50751" r="35691" t="15874"/>
          <a:stretch/>
        </p:blipFill>
        <p:spPr>
          <a:xfrm rot="721133">
            <a:off x="7632703" y="-44125"/>
            <a:ext cx="1094351" cy="1338498"/>
          </a:xfrm>
          <a:prstGeom prst="rect">
            <a:avLst/>
          </a:prstGeom>
          <a:noFill/>
          <a:ln>
            <a:noFill/>
          </a:ln>
        </p:spPr>
      </p:pic>
      <p:pic>
        <p:nvPicPr>
          <p:cNvPr id="74" name="Google Shape;74;p13"/>
          <p:cNvPicPr preferRelativeResize="0"/>
          <p:nvPr/>
        </p:nvPicPr>
        <p:blipFill rotWithShape="1">
          <a:blip r:embed="rId7">
            <a:alphaModFix/>
          </a:blip>
          <a:srcRect b="22260" l="48664" r="33815" t="30767"/>
          <a:stretch/>
        </p:blipFill>
        <p:spPr>
          <a:xfrm rot="779003">
            <a:off x="7617724" y="1853424"/>
            <a:ext cx="1414249" cy="2415998"/>
          </a:xfrm>
          <a:prstGeom prst="rect">
            <a:avLst/>
          </a:prstGeom>
          <a:noFill/>
          <a:ln>
            <a:noFill/>
          </a:ln>
        </p:spPr>
      </p:pic>
      <p:pic>
        <p:nvPicPr>
          <p:cNvPr id="75" name="Google Shape;75;p13"/>
          <p:cNvPicPr preferRelativeResize="0"/>
          <p:nvPr/>
        </p:nvPicPr>
        <p:blipFill rotWithShape="1">
          <a:blip r:embed="rId8">
            <a:alphaModFix/>
          </a:blip>
          <a:srcRect b="64483" l="49397" r="34645" t="23896"/>
          <a:stretch/>
        </p:blipFill>
        <p:spPr>
          <a:xfrm rot="-1192090">
            <a:off x="7284526" y="4408951"/>
            <a:ext cx="1287996" cy="597699"/>
          </a:xfrm>
          <a:prstGeom prst="rect">
            <a:avLst/>
          </a:prstGeom>
          <a:noFill/>
          <a:ln>
            <a:noFill/>
          </a:ln>
        </p:spPr>
      </p:pic>
      <p:pic>
        <p:nvPicPr>
          <p:cNvPr id="76" name="Google Shape;76;p13"/>
          <p:cNvPicPr preferRelativeResize="0"/>
          <p:nvPr/>
        </p:nvPicPr>
        <p:blipFill rotWithShape="1">
          <a:blip r:embed="rId9">
            <a:alphaModFix/>
          </a:blip>
          <a:srcRect b="59083" l="50000" r="36441" t="19312"/>
          <a:stretch/>
        </p:blipFill>
        <p:spPr>
          <a:xfrm rot="-717846">
            <a:off x="6875438" y="2016151"/>
            <a:ext cx="1094348" cy="111120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93BA"/>
        </a:solidFill>
      </p:bgPr>
    </p:bg>
    <p:spTree>
      <p:nvGrpSpPr>
        <p:cNvPr id="147" name="Shape 147"/>
        <p:cNvGrpSpPr/>
        <p:nvPr/>
      </p:nvGrpSpPr>
      <p:grpSpPr>
        <a:xfrm>
          <a:off x="0" y="0"/>
          <a:ext cx="0" cy="0"/>
          <a:chOff x="0" y="0"/>
          <a:chExt cx="0" cy="0"/>
        </a:xfrm>
      </p:grpSpPr>
      <p:sp>
        <p:nvSpPr>
          <p:cNvPr id="148" name="Google Shape;148;p22"/>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Further Development</a:t>
            </a:r>
            <a:endParaRPr/>
          </a:p>
        </p:txBody>
      </p:sp>
      <p:sp>
        <p:nvSpPr>
          <p:cNvPr id="149" name="Google Shape;149;p22"/>
          <p:cNvSpPr txBox="1"/>
          <p:nvPr>
            <p:ph idx="1" type="body"/>
          </p:nvPr>
        </p:nvSpPr>
        <p:spPr>
          <a:xfrm>
            <a:off x="311700" y="1417800"/>
            <a:ext cx="8520600" cy="3396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Display clothing on a doll (according to original game plan) </a:t>
            </a:r>
            <a:endParaRPr/>
          </a:p>
          <a:p>
            <a:pPr indent="-342900" lvl="0" marL="457200" rtl="0" algn="l">
              <a:spcBef>
                <a:spcPts val="0"/>
              </a:spcBef>
              <a:spcAft>
                <a:spcPts val="0"/>
              </a:spcAft>
              <a:buSzPts val="1800"/>
              <a:buChar char="●"/>
            </a:pPr>
            <a:r>
              <a:rPr lang="en"/>
              <a:t>Possible for more than two players to play together</a:t>
            </a:r>
            <a:endParaRPr/>
          </a:p>
          <a:p>
            <a:pPr indent="-342900" lvl="0" marL="457200" rtl="0" algn="l">
              <a:spcBef>
                <a:spcPts val="0"/>
              </a:spcBef>
              <a:spcAft>
                <a:spcPts val="0"/>
              </a:spcAft>
              <a:buSzPts val="1800"/>
              <a:buChar char="●"/>
            </a:pPr>
            <a:r>
              <a:rPr lang="en"/>
              <a:t>More customization options</a:t>
            </a:r>
            <a:endParaRPr/>
          </a:p>
          <a:p>
            <a:pPr indent="-317500" lvl="1" marL="914400" rtl="0" algn="l">
              <a:spcBef>
                <a:spcPts val="0"/>
              </a:spcBef>
              <a:spcAft>
                <a:spcPts val="0"/>
              </a:spcAft>
              <a:buSzPts val="1400"/>
              <a:buChar char="○"/>
            </a:pPr>
            <a:r>
              <a:rPr lang="en"/>
              <a:t>Detailed backgrounds</a:t>
            </a:r>
            <a:endParaRPr/>
          </a:p>
          <a:p>
            <a:pPr indent="-317500" lvl="1" marL="914400" rtl="0" algn="l">
              <a:spcBef>
                <a:spcPts val="0"/>
              </a:spcBef>
              <a:spcAft>
                <a:spcPts val="0"/>
              </a:spcAft>
              <a:buSzPts val="1400"/>
              <a:buChar char="○"/>
            </a:pPr>
            <a:r>
              <a:rPr lang="en"/>
              <a:t>Accessories</a:t>
            </a:r>
            <a:endParaRPr/>
          </a:p>
          <a:p>
            <a:pPr indent="-317500" lvl="1" marL="914400" rtl="0" algn="l">
              <a:spcBef>
                <a:spcPts val="0"/>
              </a:spcBef>
              <a:spcAft>
                <a:spcPts val="0"/>
              </a:spcAft>
              <a:buSzPts val="1400"/>
              <a:buChar char="○"/>
            </a:pPr>
            <a:r>
              <a:rPr lang="en"/>
              <a:t>More outfits</a:t>
            </a:r>
            <a:endParaRPr/>
          </a:p>
          <a:p>
            <a:pPr indent="-317500" lvl="1" marL="914400" rtl="0" algn="l">
              <a:spcBef>
                <a:spcPts val="0"/>
              </a:spcBef>
              <a:spcAft>
                <a:spcPts val="0"/>
              </a:spcAft>
              <a:buSzPts val="1400"/>
              <a:buChar char="○"/>
            </a:pPr>
            <a:r>
              <a:rPr lang="en"/>
              <a:t>Size and ability inclusivity</a:t>
            </a:r>
            <a:endParaRPr/>
          </a:p>
          <a:p>
            <a:pPr indent="-342900" lvl="0" marL="457200" rtl="0" algn="l">
              <a:spcBef>
                <a:spcPts val="0"/>
              </a:spcBef>
              <a:spcAft>
                <a:spcPts val="0"/>
              </a:spcAft>
              <a:buSzPts val="1800"/>
              <a:buChar char="●"/>
            </a:pPr>
            <a:r>
              <a:rPr lang="en"/>
              <a:t>Add traits for individual clothing items, rather than just outfits, to make for a better final outfit selection</a:t>
            </a:r>
            <a:endParaRPr/>
          </a:p>
          <a:p>
            <a:pPr indent="-342900" lvl="0" marL="457200" rtl="0" algn="l">
              <a:spcBef>
                <a:spcPts val="0"/>
              </a:spcBef>
              <a:spcAft>
                <a:spcPts val="0"/>
              </a:spcAft>
              <a:buSzPts val="1800"/>
              <a:buChar char="●"/>
            </a:pPr>
            <a:r>
              <a:rPr lang="en"/>
              <a:t>Drag and drop clothes</a:t>
            </a:r>
            <a:endParaRPr/>
          </a:p>
          <a:p>
            <a:pPr indent="-342900" lvl="0" marL="457200" rtl="0" algn="l">
              <a:spcBef>
                <a:spcPts val="0"/>
              </a:spcBef>
              <a:spcAft>
                <a:spcPts val="0"/>
              </a:spcAft>
              <a:buSzPts val="1800"/>
              <a:buChar char="●"/>
            </a:pPr>
            <a:r>
              <a:rPr lang="en"/>
              <a:t>Add animations/interactions with final doll</a:t>
            </a:r>
            <a:endParaRPr/>
          </a:p>
          <a:p>
            <a:pPr indent="-342900" lvl="0" marL="457200" rtl="0" algn="l">
              <a:spcBef>
                <a:spcPts val="0"/>
              </a:spcBef>
              <a:spcAft>
                <a:spcPts val="0"/>
              </a:spcAft>
              <a:buSzPts val="1800"/>
              <a:buChar char="●"/>
            </a:pPr>
            <a:r>
              <a:rPr lang="en"/>
              <a:t>Better GUIs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93BA"/>
        </a:solidFill>
      </p:bgPr>
    </p:bg>
    <p:spTree>
      <p:nvGrpSpPr>
        <p:cNvPr id="153" name="Shape 153"/>
        <p:cNvGrpSpPr/>
        <p:nvPr/>
      </p:nvGrpSpPr>
      <p:grpSpPr>
        <a:xfrm>
          <a:off x="0" y="0"/>
          <a:ext cx="0" cy="0"/>
          <a:chOff x="0" y="0"/>
          <a:chExt cx="0" cy="0"/>
        </a:xfrm>
      </p:grpSpPr>
      <p:sp>
        <p:nvSpPr>
          <p:cNvPr id="154" name="Google Shape;154;p23"/>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155" name="Google Shape;155;p23"/>
          <p:cNvSpPr txBox="1"/>
          <p:nvPr/>
        </p:nvSpPr>
        <p:spPr>
          <a:xfrm>
            <a:off x="4033200" y="1461975"/>
            <a:ext cx="10776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0">
                <a:solidFill>
                  <a:schemeClr val="dk1"/>
                </a:solidFill>
                <a:latin typeface="Playfair Display"/>
                <a:ea typeface="Playfair Display"/>
                <a:cs typeface="Playfair Display"/>
                <a:sym typeface="Playfair Display"/>
              </a:rPr>
              <a:t>?</a:t>
            </a:r>
            <a:endParaRPr sz="15000">
              <a:solidFill>
                <a:schemeClr val="dk1"/>
              </a:solidFill>
              <a:latin typeface="Playfair Display"/>
              <a:ea typeface="Playfair Display"/>
              <a:cs typeface="Playfair Display"/>
              <a:sym typeface="Playfair Display"/>
            </a:endParaRPr>
          </a:p>
        </p:txBody>
      </p:sp>
      <p:grpSp>
        <p:nvGrpSpPr>
          <p:cNvPr id="156" name="Google Shape;156;p23"/>
          <p:cNvGrpSpPr/>
          <p:nvPr/>
        </p:nvGrpSpPr>
        <p:grpSpPr>
          <a:xfrm>
            <a:off x="5600706" y="134724"/>
            <a:ext cx="2887524" cy="5008772"/>
            <a:chOff x="5701900" y="276375"/>
            <a:chExt cx="2584376" cy="4558402"/>
          </a:xfrm>
        </p:grpSpPr>
        <p:pic>
          <p:nvPicPr>
            <p:cNvPr id="157" name="Google Shape;157;p23"/>
            <p:cNvPicPr preferRelativeResize="0"/>
            <p:nvPr/>
          </p:nvPicPr>
          <p:blipFill rotWithShape="1">
            <a:blip r:embed="rId3">
              <a:alphaModFix/>
            </a:blip>
            <a:srcRect b="0" l="38885" r="24988" t="0"/>
            <a:stretch/>
          </p:blipFill>
          <p:spPr>
            <a:xfrm>
              <a:off x="5701900" y="276375"/>
              <a:ext cx="2584376" cy="4558401"/>
            </a:xfrm>
            <a:prstGeom prst="rect">
              <a:avLst/>
            </a:prstGeom>
            <a:noFill/>
            <a:ln>
              <a:noFill/>
            </a:ln>
          </p:spPr>
        </p:pic>
        <p:pic>
          <p:nvPicPr>
            <p:cNvPr id="158" name="Google Shape;158;p23"/>
            <p:cNvPicPr preferRelativeResize="0"/>
            <p:nvPr/>
          </p:nvPicPr>
          <p:blipFill rotWithShape="1">
            <a:blip r:embed="rId4">
              <a:alphaModFix/>
            </a:blip>
            <a:srcRect b="0" l="44304" r="30686" t="0"/>
            <a:stretch/>
          </p:blipFill>
          <p:spPr>
            <a:xfrm>
              <a:off x="6097550" y="287675"/>
              <a:ext cx="1772201" cy="4462049"/>
            </a:xfrm>
            <a:prstGeom prst="rect">
              <a:avLst/>
            </a:prstGeom>
            <a:noFill/>
            <a:ln>
              <a:noFill/>
            </a:ln>
          </p:spPr>
        </p:pic>
        <p:pic>
          <p:nvPicPr>
            <p:cNvPr id="159" name="Google Shape;159;p23"/>
            <p:cNvPicPr preferRelativeResize="0"/>
            <p:nvPr/>
          </p:nvPicPr>
          <p:blipFill rotWithShape="1">
            <a:blip r:embed="rId5">
              <a:alphaModFix/>
            </a:blip>
            <a:srcRect b="0" l="47239" r="34246" t="0"/>
            <a:stretch/>
          </p:blipFill>
          <p:spPr>
            <a:xfrm>
              <a:off x="6321400" y="276375"/>
              <a:ext cx="1291423" cy="4558401"/>
            </a:xfrm>
            <a:prstGeom prst="rect">
              <a:avLst/>
            </a:prstGeom>
            <a:noFill/>
            <a:ln>
              <a:noFill/>
            </a:ln>
          </p:spPr>
        </p:pic>
        <p:pic>
          <p:nvPicPr>
            <p:cNvPr id="160" name="Google Shape;160;p23"/>
            <p:cNvPicPr preferRelativeResize="0"/>
            <p:nvPr/>
          </p:nvPicPr>
          <p:blipFill rotWithShape="1">
            <a:blip r:embed="rId6">
              <a:alphaModFix/>
            </a:blip>
            <a:srcRect b="0" l="48143" r="32890" t="0"/>
            <a:stretch/>
          </p:blipFill>
          <p:spPr>
            <a:xfrm>
              <a:off x="6364925" y="276376"/>
              <a:ext cx="1356774" cy="4558401"/>
            </a:xfrm>
            <a:prstGeom prst="rect">
              <a:avLst/>
            </a:prstGeom>
            <a:noFill/>
            <a:ln>
              <a:noFill/>
            </a:ln>
          </p:spPr>
        </p:pic>
        <p:pic>
          <p:nvPicPr>
            <p:cNvPr id="161" name="Google Shape;161;p23"/>
            <p:cNvPicPr preferRelativeResize="0"/>
            <p:nvPr/>
          </p:nvPicPr>
          <p:blipFill rotWithShape="1">
            <a:blip r:embed="rId7">
              <a:alphaModFix/>
            </a:blip>
            <a:srcRect b="0" l="46339" r="28380" t="0"/>
            <a:stretch/>
          </p:blipFill>
          <p:spPr>
            <a:xfrm>
              <a:off x="6254050" y="287675"/>
              <a:ext cx="1772201" cy="4530875"/>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93BA"/>
        </a:solidFill>
      </p:bgPr>
    </p:bg>
    <p:spTree>
      <p:nvGrpSpPr>
        <p:cNvPr id="80" name="Shape 80"/>
        <p:cNvGrpSpPr/>
        <p:nvPr/>
      </p:nvGrpSpPr>
      <p:grpSpPr>
        <a:xfrm>
          <a:off x="0" y="0"/>
          <a:ext cx="0" cy="0"/>
          <a:chOff x="0" y="0"/>
          <a:chExt cx="0" cy="0"/>
        </a:xfrm>
      </p:grpSpPr>
      <p:sp>
        <p:nvSpPr>
          <p:cNvPr id="81" name="Google Shape;81;p14"/>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Proposal Motivation</a:t>
            </a:r>
            <a:endParaRPr/>
          </a:p>
        </p:txBody>
      </p:sp>
      <p:sp>
        <p:nvSpPr>
          <p:cNvPr id="82" name="Google Shape;82;p1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lot of girls’ first introduction to computer games are dress-up flash games like ours</a:t>
            </a:r>
            <a:endParaRPr/>
          </a:p>
          <a:p>
            <a:pPr indent="-342900" lvl="0" marL="457200" rtl="0" algn="l">
              <a:spcBef>
                <a:spcPts val="0"/>
              </a:spcBef>
              <a:spcAft>
                <a:spcPts val="0"/>
              </a:spcAft>
              <a:buSzPts val="1800"/>
              <a:buChar char="●"/>
            </a:pPr>
            <a:r>
              <a:rPr lang="en"/>
              <a:t>We wanted to implement the techniques we’ve learned this semester to make a similar game </a:t>
            </a:r>
            <a:endParaRPr/>
          </a:p>
          <a:p>
            <a:pPr indent="-342900" lvl="0" marL="457200" rtl="0" algn="l">
              <a:spcBef>
                <a:spcPts val="0"/>
              </a:spcBef>
              <a:spcAft>
                <a:spcPts val="0"/>
              </a:spcAft>
              <a:buSzPts val="1800"/>
              <a:buChar char="●"/>
            </a:pPr>
            <a:r>
              <a:rPr lang="en"/>
              <a:t>Additional features: Networking </a:t>
            </a:r>
            <a:endParaRPr/>
          </a:p>
          <a:p>
            <a:pPr indent="-317500" lvl="1" marL="914400" rtl="0" algn="l">
              <a:spcBef>
                <a:spcPts val="0"/>
              </a:spcBef>
              <a:spcAft>
                <a:spcPts val="0"/>
              </a:spcAft>
              <a:buSzPts val="1400"/>
              <a:buChar char="○"/>
            </a:pPr>
            <a:r>
              <a:rPr lang="en"/>
              <a:t>Our project is distinct from most other dress-up games because it requires users to work together to complete the game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93BA"/>
        </a:solidFill>
      </p:bgPr>
    </p:bg>
    <p:spTree>
      <p:nvGrpSpPr>
        <p:cNvPr id="86" name="Shape 86"/>
        <p:cNvGrpSpPr/>
        <p:nvPr/>
      </p:nvGrpSpPr>
      <p:grpSpPr>
        <a:xfrm>
          <a:off x="0" y="0"/>
          <a:ext cx="0" cy="0"/>
          <a:chOff x="0" y="0"/>
          <a:chExt cx="0" cy="0"/>
        </a:xfrm>
      </p:grpSpPr>
      <p:sp>
        <p:nvSpPr>
          <p:cNvPr id="87" name="Google Shape;87;p15"/>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Plan</a:t>
            </a:r>
            <a:endParaRPr/>
          </a:p>
        </p:txBody>
      </p:sp>
      <p:sp>
        <p:nvSpPr>
          <p:cNvPr id="88" name="Google Shape;88;p15"/>
          <p:cNvSpPr txBox="1"/>
          <p:nvPr>
            <p:ph idx="1" type="body"/>
          </p:nvPr>
        </p:nvSpPr>
        <p:spPr>
          <a:xfrm>
            <a:off x="311700" y="1417800"/>
            <a:ext cx="4260300" cy="315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Two people join a server and each pick 3 tops, bottoms, and shoes</a:t>
            </a:r>
            <a:endParaRPr/>
          </a:p>
          <a:p>
            <a:pPr indent="-342900" lvl="0" marL="457200" rtl="0" algn="l">
              <a:spcBef>
                <a:spcPts val="0"/>
              </a:spcBef>
              <a:spcAft>
                <a:spcPts val="0"/>
              </a:spcAft>
              <a:buSzPts val="1800"/>
              <a:buChar char="●"/>
            </a:pPr>
            <a:r>
              <a:rPr lang="en"/>
              <a:t>Based on their choices, our algorithm selects a final outfit they will both like</a:t>
            </a:r>
            <a:endParaRPr/>
          </a:p>
          <a:p>
            <a:pPr indent="-342900" lvl="0" marL="457200" rtl="0" algn="l">
              <a:spcBef>
                <a:spcPts val="0"/>
              </a:spcBef>
              <a:spcAft>
                <a:spcPts val="0"/>
              </a:spcAft>
              <a:buSzPts val="1800"/>
              <a:buChar char="●"/>
            </a:pPr>
            <a:r>
              <a:rPr lang="en"/>
              <a:t>Both people can see the outfit, and customize the final look using hair, skin tone, and background</a:t>
            </a:r>
            <a:endParaRPr/>
          </a:p>
        </p:txBody>
      </p:sp>
      <p:grpSp>
        <p:nvGrpSpPr>
          <p:cNvPr id="89" name="Google Shape;89;p15"/>
          <p:cNvGrpSpPr/>
          <p:nvPr/>
        </p:nvGrpSpPr>
        <p:grpSpPr>
          <a:xfrm>
            <a:off x="5440500" y="-72375"/>
            <a:ext cx="3215724" cy="5215863"/>
            <a:chOff x="5448925" y="-129850"/>
            <a:chExt cx="3215724" cy="5215863"/>
          </a:xfrm>
        </p:grpSpPr>
        <p:grpSp>
          <p:nvGrpSpPr>
            <p:cNvPr id="90" name="Google Shape;90;p15"/>
            <p:cNvGrpSpPr/>
            <p:nvPr/>
          </p:nvGrpSpPr>
          <p:grpSpPr>
            <a:xfrm>
              <a:off x="5448925" y="-129850"/>
              <a:ext cx="3215724" cy="5215863"/>
              <a:chOff x="5448925" y="-129850"/>
              <a:chExt cx="3215724" cy="5215863"/>
            </a:xfrm>
          </p:grpSpPr>
          <p:grpSp>
            <p:nvGrpSpPr>
              <p:cNvPr id="91" name="Google Shape;91;p15"/>
              <p:cNvGrpSpPr/>
              <p:nvPr/>
            </p:nvGrpSpPr>
            <p:grpSpPr>
              <a:xfrm>
                <a:off x="5448925" y="-129850"/>
                <a:ext cx="3215724" cy="5143511"/>
                <a:chOff x="5448925" y="-129850"/>
                <a:chExt cx="3215724" cy="5143511"/>
              </a:xfrm>
            </p:grpSpPr>
            <p:pic>
              <p:nvPicPr>
                <p:cNvPr id="92" name="Google Shape;92;p15"/>
                <p:cNvPicPr preferRelativeResize="0"/>
                <p:nvPr/>
              </p:nvPicPr>
              <p:blipFill rotWithShape="1">
                <a:blip r:embed="rId3">
                  <a:alphaModFix/>
                </a:blip>
                <a:srcRect b="0" l="37688" r="21625" t="0"/>
                <a:stretch/>
              </p:blipFill>
              <p:spPr>
                <a:xfrm>
                  <a:off x="5448925" y="-22562"/>
                  <a:ext cx="3215724" cy="5036223"/>
                </a:xfrm>
                <a:prstGeom prst="rect">
                  <a:avLst/>
                </a:prstGeom>
                <a:noFill/>
                <a:ln>
                  <a:noFill/>
                </a:ln>
              </p:spPr>
            </p:pic>
            <p:pic>
              <p:nvPicPr>
                <p:cNvPr id="93" name="Google Shape;93;p15"/>
                <p:cNvPicPr preferRelativeResize="0"/>
                <p:nvPr/>
              </p:nvPicPr>
              <p:blipFill rotWithShape="1">
                <a:blip r:embed="rId4">
                  <a:alphaModFix/>
                </a:blip>
                <a:srcRect b="1479" l="47832" r="31727" t="-1480"/>
                <a:stretch/>
              </p:blipFill>
              <p:spPr>
                <a:xfrm>
                  <a:off x="6231813" y="-129850"/>
                  <a:ext cx="1649951" cy="5143501"/>
                </a:xfrm>
                <a:prstGeom prst="rect">
                  <a:avLst/>
                </a:prstGeom>
                <a:noFill/>
                <a:ln>
                  <a:noFill/>
                </a:ln>
              </p:spPr>
            </p:pic>
          </p:grpSp>
          <p:grpSp>
            <p:nvGrpSpPr>
              <p:cNvPr id="94" name="Google Shape;94;p15"/>
              <p:cNvGrpSpPr/>
              <p:nvPr/>
            </p:nvGrpSpPr>
            <p:grpSpPr>
              <a:xfrm>
                <a:off x="5912375" y="-76212"/>
                <a:ext cx="1961875" cy="5162226"/>
                <a:chOff x="4699275" y="226400"/>
                <a:chExt cx="1961875" cy="5162226"/>
              </a:xfrm>
            </p:grpSpPr>
            <p:pic>
              <p:nvPicPr>
                <p:cNvPr id="95" name="Google Shape;95;p15"/>
                <p:cNvPicPr preferRelativeResize="0"/>
                <p:nvPr/>
              </p:nvPicPr>
              <p:blipFill rotWithShape="1">
                <a:blip r:embed="rId5">
                  <a:alphaModFix/>
                </a:blip>
                <a:srcRect b="0" l="44703" r="31726" t="0"/>
                <a:stretch/>
              </p:blipFill>
              <p:spPr>
                <a:xfrm>
                  <a:off x="4758650" y="226400"/>
                  <a:ext cx="1902500" cy="5143501"/>
                </a:xfrm>
                <a:prstGeom prst="rect">
                  <a:avLst/>
                </a:prstGeom>
                <a:noFill/>
                <a:ln>
                  <a:noFill/>
                </a:ln>
              </p:spPr>
            </p:pic>
            <p:pic>
              <p:nvPicPr>
                <p:cNvPr id="96" name="Google Shape;96;p15"/>
                <p:cNvPicPr preferRelativeResize="0"/>
                <p:nvPr/>
              </p:nvPicPr>
              <p:blipFill rotWithShape="1">
                <a:blip r:embed="rId6">
                  <a:alphaModFix/>
                </a:blip>
                <a:srcRect b="0" l="44078" r="33602" t="0"/>
                <a:stretch/>
              </p:blipFill>
              <p:spPr>
                <a:xfrm>
                  <a:off x="4699275" y="245125"/>
                  <a:ext cx="1801498" cy="5143501"/>
                </a:xfrm>
                <a:prstGeom prst="rect">
                  <a:avLst/>
                </a:prstGeom>
                <a:noFill/>
                <a:ln>
                  <a:noFill/>
                </a:ln>
              </p:spPr>
            </p:pic>
          </p:grpSp>
        </p:grpSp>
        <p:pic>
          <p:nvPicPr>
            <p:cNvPr id="97" name="Google Shape;97;p15"/>
            <p:cNvPicPr preferRelativeResize="0"/>
            <p:nvPr/>
          </p:nvPicPr>
          <p:blipFill rotWithShape="1">
            <a:blip r:embed="rId7">
              <a:alphaModFix/>
            </a:blip>
            <a:srcRect b="0" l="46370" r="29539" t="0"/>
            <a:stretch/>
          </p:blipFill>
          <p:spPr>
            <a:xfrm>
              <a:off x="6114849" y="-92175"/>
              <a:ext cx="1944602" cy="5143501"/>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93BA"/>
        </a:solidFill>
      </p:bgPr>
    </p:bg>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Start Page</a:t>
            </a:r>
            <a:endParaRPr/>
          </a:p>
        </p:txBody>
      </p:sp>
      <p:pic>
        <p:nvPicPr>
          <p:cNvPr id="103" name="Google Shape;103;p16"/>
          <p:cNvPicPr preferRelativeResize="0"/>
          <p:nvPr/>
        </p:nvPicPr>
        <p:blipFill>
          <a:blip r:embed="rId3">
            <a:alphaModFix/>
          </a:blip>
          <a:stretch>
            <a:fillRect/>
          </a:stretch>
        </p:blipFill>
        <p:spPr>
          <a:xfrm>
            <a:off x="1002625" y="1321650"/>
            <a:ext cx="3289250" cy="3382350"/>
          </a:xfrm>
          <a:prstGeom prst="rect">
            <a:avLst/>
          </a:prstGeom>
          <a:noFill/>
          <a:ln>
            <a:noFill/>
          </a:ln>
        </p:spPr>
      </p:pic>
      <p:pic>
        <p:nvPicPr>
          <p:cNvPr id="104" name="Google Shape;104;p16"/>
          <p:cNvPicPr preferRelativeResize="0"/>
          <p:nvPr/>
        </p:nvPicPr>
        <p:blipFill>
          <a:blip r:embed="rId4">
            <a:alphaModFix/>
          </a:blip>
          <a:stretch>
            <a:fillRect/>
          </a:stretch>
        </p:blipFill>
        <p:spPr>
          <a:xfrm>
            <a:off x="4889038" y="1321650"/>
            <a:ext cx="2318325" cy="1126050"/>
          </a:xfrm>
          <a:prstGeom prst="rect">
            <a:avLst/>
          </a:prstGeom>
          <a:noFill/>
          <a:ln>
            <a:noFill/>
          </a:ln>
        </p:spPr>
      </p:pic>
      <p:pic>
        <p:nvPicPr>
          <p:cNvPr id="105" name="Google Shape;105;p16"/>
          <p:cNvPicPr preferRelativeResize="0"/>
          <p:nvPr/>
        </p:nvPicPr>
        <p:blipFill>
          <a:blip r:embed="rId5">
            <a:alphaModFix/>
          </a:blip>
          <a:stretch>
            <a:fillRect/>
          </a:stretch>
        </p:blipFill>
        <p:spPr>
          <a:xfrm>
            <a:off x="4889050" y="1336361"/>
            <a:ext cx="2318300" cy="11113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0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93BA"/>
        </a:solidFill>
      </p:bgPr>
    </p:bg>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Connecting to Server</a:t>
            </a:r>
            <a:endParaRPr/>
          </a:p>
        </p:txBody>
      </p:sp>
      <p:sp>
        <p:nvSpPr>
          <p:cNvPr id="111" name="Google Shape;111;p17"/>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importing the port number, the user is connected to the server</a:t>
            </a:r>
            <a:endParaRPr/>
          </a:p>
          <a:p>
            <a:pPr indent="-342900" lvl="0" marL="457200" rtl="0" algn="l">
              <a:spcBef>
                <a:spcPts val="0"/>
              </a:spcBef>
              <a:spcAft>
                <a:spcPts val="0"/>
              </a:spcAft>
              <a:buSzPts val="1800"/>
              <a:buChar char="●"/>
            </a:pPr>
            <a:r>
              <a:rPr lang="en"/>
              <a:t>The program waits until two players are connected before showing either the screens to pick </a:t>
            </a:r>
            <a:r>
              <a:rPr lang="en"/>
              <a:t>their</a:t>
            </a:r>
            <a:r>
              <a:rPr lang="en"/>
              <a:t> outfits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93BA"/>
        </a:solidFill>
      </p:bgPr>
    </p:bg>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Picking Clothing Items</a:t>
            </a:r>
            <a:endParaRPr/>
          </a:p>
        </p:txBody>
      </p:sp>
      <p:pic>
        <p:nvPicPr>
          <p:cNvPr id="117" name="Google Shape;117;p18"/>
          <p:cNvPicPr preferRelativeResize="0"/>
          <p:nvPr/>
        </p:nvPicPr>
        <p:blipFill>
          <a:blip r:embed="rId3">
            <a:alphaModFix/>
          </a:blip>
          <a:stretch>
            <a:fillRect/>
          </a:stretch>
        </p:blipFill>
        <p:spPr>
          <a:xfrm>
            <a:off x="2031900" y="976500"/>
            <a:ext cx="5080209"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93BA"/>
        </a:solidFill>
      </p:bgPr>
    </p:bg>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Deciding Final Outfit</a:t>
            </a:r>
            <a:endParaRPr/>
          </a:p>
        </p:txBody>
      </p:sp>
      <p:sp>
        <p:nvSpPr>
          <p:cNvPr id="123" name="Google Shape;123;p19"/>
          <p:cNvSpPr txBox="1"/>
          <p:nvPr>
            <p:ph idx="1" type="body"/>
          </p:nvPr>
        </p:nvSpPr>
        <p:spPr>
          <a:xfrm>
            <a:off x="311700" y="1417800"/>
            <a:ext cx="5988000" cy="315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clothing element belongs to a complete outfit</a:t>
            </a:r>
            <a:endParaRPr/>
          </a:p>
          <a:p>
            <a:pPr indent="-342900" lvl="0" marL="457200" rtl="0" algn="l">
              <a:spcBef>
                <a:spcPts val="0"/>
              </a:spcBef>
              <a:spcAft>
                <a:spcPts val="0"/>
              </a:spcAft>
              <a:buSzPts val="1800"/>
              <a:buChar char="-"/>
            </a:pPr>
            <a:r>
              <a:rPr lang="en"/>
              <a:t>Outfits contain the attributes color, pattern, and aesthetic</a:t>
            </a:r>
            <a:endParaRPr/>
          </a:p>
          <a:p>
            <a:pPr indent="-342900" lvl="0" marL="457200" rtl="0" algn="l">
              <a:spcBef>
                <a:spcPts val="0"/>
              </a:spcBef>
              <a:spcAft>
                <a:spcPts val="0"/>
              </a:spcAft>
              <a:buSzPts val="1800"/>
              <a:buChar char="-"/>
            </a:pPr>
            <a:r>
              <a:rPr lang="en"/>
              <a:t>Based on the attributes from the 6 outfits belonging to the clothing the players picked, it decides on the outfit that most closely matches the preferences of both players</a:t>
            </a:r>
            <a:endParaRPr/>
          </a:p>
        </p:txBody>
      </p:sp>
      <p:pic>
        <p:nvPicPr>
          <p:cNvPr id="124" name="Google Shape;124;p19"/>
          <p:cNvPicPr preferRelativeResize="0"/>
          <p:nvPr/>
        </p:nvPicPr>
        <p:blipFill>
          <a:blip r:embed="rId3">
            <a:alphaModFix/>
          </a:blip>
          <a:stretch>
            <a:fillRect/>
          </a:stretch>
        </p:blipFill>
        <p:spPr>
          <a:xfrm>
            <a:off x="6241650" y="747713"/>
            <a:ext cx="2266785" cy="3820976"/>
          </a:xfrm>
          <a:prstGeom prst="rect">
            <a:avLst/>
          </a:prstGeom>
          <a:noFill/>
          <a:ln>
            <a:noFill/>
          </a:ln>
        </p:spPr>
      </p:pic>
      <p:pic>
        <p:nvPicPr>
          <p:cNvPr id="125" name="Google Shape;125;p19"/>
          <p:cNvPicPr preferRelativeResize="0"/>
          <p:nvPr/>
        </p:nvPicPr>
        <p:blipFill rotWithShape="1">
          <a:blip r:embed="rId4">
            <a:alphaModFix/>
          </a:blip>
          <a:srcRect b="52046" l="47731" r="35269" t="16365"/>
          <a:stretch/>
        </p:blipFill>
        <p:spPr>
          <a:xfrm>
            <a:off x="2619625" y="3363950"/>
            <a:ext cx="1372150" cy="1624699"/>
          </a:xfrm>
          <a:prstGeom prst="rect">
            <a:avLst/>
          </a:prstGeom>
          <a:noFill/>
          <a:ln>
            <a:noFill/>
          </a:ln>
        </p:spPr>
      </p:pic>
      <p:pic>
        <p:nvPicPr>
          <p:cNvPr id="126" name="Google Shape;126;p19"/>
          <p:cNvPicPr preferRelativeResize="0"/>
          <p:nvPr/>
        </p:nvPicPr>
        <p:blipFill rotWithShape="1">
          <a:blip r:embed="rId5">
            <a:alphaModFix/>
          </a:blip>
          <a:srcRect b="36333" l="45226" r="34750" t="34533"/>
          <a:stretch/>
        </p:blipFill>
        <p:spPr>
          <a:xfrm>
            <a:off x="4043525" y="3503275"/>
            <a:ext cx="1616302" cy="1498450"/>
          </a:xfrm>
          <a:prstGeom prst="rect">
            <a:avLst/>
          </a:prstGeom>
          <a:noFill/>
          <a:ln>
            <a:noFill/>
          </a:ln>
        </p:spPr>
      </p:pic>
      <p:pic>
        <p:nvPicPr>
          <p:cNvPr id="127" name="Google Shape;127;p19"/>
          <p:cNvPicPr preferRelativeResize="0"/>
          <p:nvPr/>
        </p:nvPicPr>
        <p:blipFill rotWithShape="1">
          <a:blip r:embed="rId6">
            <a:alphaModFix/>
          </a:blip>
          <a:srcRect b="0" l="47104" r="34332" t="80360"/>
          <a:stretch/>
        </p:blipFill>
        <p:spPr>
          <a:xfrm>
            <a:off x="718350" y="3603140"/>
            <a:ext cx="1961549" cy="1322373"/>
          </a:xfrm>
          <a:prstGeom prst="rect">
            <a:avLst/>
          </a:prstGeom>
          <a:noFill/>
          <a:ln>
            <a:noFill/>
          </a:ln>
        </p:spPr>
      </p:pic>
      <p:sp>
        <p:nvSpPr>
          <p:cNvPr id="128" name="Google Shape;128;p19"/>
          <p:cNvSpPr txBox="1"/>
          <p:nvPr/>
        </p:nvSpPr>
        <p:spPr>
          <a:xfrm>
            <a:off x="1046650" y="4394275"/>
            <a:ext cx="40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Lato"/>
                <a:ea typeface="Lato"/>
                <a:cs typeface="Lato"/>
                <a:sym typeface="Lato"/>
              </a:rPr>
              <a:t>18</a:t>
            </a:r>
            <a:endParaRPr sz="1000">
              <a:solidFill>
                <a:schemeClr val="dk1"/>
              </a:solidFill>
              <a:latin typeface="Lato"/>
              <a:ea typeface="Lato"/>
              <a:cs typeface="Lato"/>
              <a:sym typeface="Lato"/>
            </a:endParaRPr>
          </a:p>
        </p:txBody>
      </p:sp>
      <p:sp>
        <p:nvSpPr>
          <p:cNvPr id="129" name="Google Shape;129;p19"/>
          <p:cNvSpPr txBox="1"/>
          <p:nvPr/>
        </p:nvSpPr>
        <p:spPr>
          <a:xfrm>
            <a:off x="2714300" y="4434425"/>
            <a:ext cx="40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Lato"/>
                <a:ea typeface="Lato"/>
                <a:cs typeface="Lato"/>
                <a:sym typeface="Lato"/>
              </a:rPr>
              <a:t>13</a:t>
            </a:r>
            <a:endParaRPr sz="1000">
              <a:solidFill>
                <a:schemeClr val="dk1"/>
              </a:solidFill>
              <a:latin typeface="Lato"/>
              <a:ea typeface="Lato"/>
              <a:cs typeface="Lato"/>
              <a:sym typeface="Lato"/>
            </a:endParaRPr>
          </a:p>
        </p:txBody>
      </p:sp>
      <p:sp>
        <p:nvSpPr>
          <p:cNvPr id="130" name="Google Shape;130;p19"/>
          <p:cNvSpPr txBox="1"/>
          <p:nvPr/>
        </p:nvSpPr>
        <p:spPr>
          <a:xfrm>
            <a:off x="4258725" y="4434425"/>
            <a:ext cx="40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Lato"/>
                <a:ea typeface="Lato"/>
                <a:cs typeface="Lato"/>
                <a:sym typeface="Lato"/>
              </a:rPr>
              <a:t>10</a:t>
            </a:r>
            <a:endParaRPr sz="1000">
              <a:solidFill>
                <a:schemeClr val="dk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93BA"/>
        </a:solidFill>
      </p:bgPr>
    </p:bg>
    <p:spTree>
      <p:nvGrpSpPr>
        <p:cNvPr id="134" name="Shape 134"/>
        <p:cNvGrpSpPr/>
        <p:nvPr/>
      </p:nvGrpSpPr>
      <p:grpSpPr>
        <a:xfrm>
          <a:off x="0" y="0"/>
          <a:ext cx="0" cy="0"/>
          <a:chOff x="0" y="0"/>
          <a:chExt cx="0" cy="0"/>
        </a:xfrm>
      </p:grpSpPr>
      <p:sp>
        <p:nvSpPr>
          <p:cNvPr id="135" name="Google Shape;135;p20"/>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Outfit</a:t>
            </a:r>
            <a:endParaRPr/>
          </a:p>
        </p:txBody>
      </p:sp>
      <p:sp>
        <p:nvSpPr>
          <p:cNvPr id="136" name="Google Shape;136;p20"/>
          <p:cNvSpPr txBox="1"/>
          <p:nvPr>
            <p:ph idx="1" type="body"/>
          </p:nvPr>
        </p:nvSpPr>
        <p:spPr>
          <a:xfrm>
            <a:off x="311700" y="1408150"/>
            <a:ext cx="3910200" cy="3150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Both players have a new GUI pop up with the shirt, bottoms, and shoes that the algorithm selected based on the combination of their choices displayed</a:t>
            </a:r>
            <a:endParaRPr/>
          </a:p>
          <a:p>
            <a:pPr indent="-342900" lvl="0" marL="457200" rtl="0" algn="l">
              <a:spcBef>
                <a:spcPts val="0"/>
              </a:spcBef>
              <a:spcAft>
                <a:spcPts val="0"/>
              </a:spcAft>
              <a:buSzPts val="1800"/>
              <a:buChar char="●"/>
            </a:pPr>
            <a:r>
              <a:rPr lang="en"/>
              <a:t>Players can personalize by changing the </a:t>
            </a:r>
            <a:r>
              <a:rPr lang="en"/>
              <a:t>background</a:t>
            </a:r>
            <a:r>
              <a:rPr lang="en"/>
              <a:t> color, as well as the hair type and doll skin tone</a:t>
            </a:r>
            <a:endParaRPr/>
          </a:p>
        </p:txBody>
      </p:sp>
      <p:pic>
        <p:nvPicPr>
          <p:cNvPr id="137" name="Google Shape;137;p20"/>
          <p:cNvPicPr preferRelativeResize="0"/>
          <p:nvPr/>
        </p:nvPicPr>
        <p:blipFill>
          <a:blip r:embed="rId3">
            <a:alphaModFix/>
          </a:blip>
          <a:stretch>
            <a:fillRect/>
          </a:stretch>
        </p:blipFill>
        <p:spPr>
          <a:xfrm>
            <a:off x="4515000" y="940050"/>
            <a:ext cx="4324200" cy="326340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93BA"/>
        </a:solidFill>
      </p:bgPr>
    </p:bg>
    <p:spTree>
      <p:nvGrpSpPr>
        <p:cNvPr id="141" name="Shape 141"/>
        <p:cNvGrpSpPr/>
        <p:nvPr/>
      </p:nvGrpSpPr>
      <p:grpSpPr>
        <a:xfrm>
          <a:off x="0" y="0"/>
          <a:ext cx="0" cy="0"/>
          <a:chOff x="0" y="0"/>
          <a:chExt cx="0" cy="0"/>
        </a:xfrm>
      </p:grpSpPr>
      <p:sp>
        <p:nvSpPr>
          <p:cNvPr id="142" name="Google Shape;142;p21"/>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Demonstration</a:t>
            </a:r>
            <a:endParaRPr/>
          </a:p>
        </p:txBody>
      </p:sp>
      <p:sp>
        <p:nvSpPr>
          <p:cNvPr id="143" name="Google Shape;143;p21"/>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